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57"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54" autoAdjust="0"/>
    <p:restoredTop sz="94660"/>
  </p:normalViewPr>
  <p:slideViewPr>
    <p:cSldViewPr snapToGrid="0">
      <p:cViewPr>
        <p:scale>
          <a:sx n="100" d="100"/>
          <a:sy n="100" d="100"/>
        </p:scale>
        <p:origin x="432" y="3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D8028E5-706E-48EC-9A5F-8E52E2356E44}" type="datetimeFigureOut">
              <a:rPr lang="de-DE" smtClean="0"/>
              <a:t>02.05.2020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83770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8028E5-706E-48EC-9A5F-8E52E2356E44}" type="datetimeFigureOut">
              <a:rPr lang="de-DE" smtClean="0"/>
              <a:t>02.05.2020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310669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8028E5-706E-48EC-9A5F-8E52E2356E44}" type="datetimeFigureOut">
              <a:rPr lang="de-DE" smtClean="0"/>
              <a:t>02.05.2020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344050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D8028E5-706E-48EC-9A5F-8E52E2356E44}" type="datetimeFigureOut">
              <a:rPr lang="de-DE" smtClean="0"/>
              <a:t>02.05.2020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280194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D8028E5-706E-48EC-9A5F-8E52E2356E44}" type="datetimeFigureOut">
              <a:rPr lang="de-DE" smtClean="0"/>
              <a:t>02.05.2020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228704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D8028E5-706E-48EC-9A5F-8E52E2356E44}" type="datetimeFigureOut">
              <a:rPr lang="de-DE" smtClean="0"/>
              <a:t>02.05.2020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30240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D8028E5-706E-48EC-9A5F-8E52E2356E44}" type="datetimeFigureOut">
              <a:rPr lang="de-DE" smtClean="0"/>
              <a:t>02.05.2020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212184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D8028E5-706E-48EC-9A5F-8E52E2356E44}" type="datetimeFigureOut">
              <a:rPr lang="de-DE" smtClean="0"/>
              <a:t>02.05.2020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185190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8028E5-706E-48EC-9A5F-8E52E2356E44}" type="datetimeFigureOut">
              <a:rPr lang="de-DE" smtClean="0"/>
              <a:t>02.05.2020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135181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D8028E5-706E-48EC-9A5F-8E52E2356E44}" type="datetimeFigureOut">
              <a:rPr lang="de-DE" smtClean="0"/>
              <a:t>02.05.2020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2186734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D8028E5-706E-48EC-9A5F-8E52E2356E44}" type="datetimeFigureOut">
              <a:rPr lang="de-DE" smtClean="0"/>
              <a:t>02.05.2020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62AEF63-F64A-47E6-B3B5-71D017FEEA9E}" type="slidenum">
              <a:rPr lang="de-DE" smtClean="0"/>
              <a:t>‹Nr.›</a:t>
            </a:fld>
            <a:endParaRPr lang="de-DE"/>
          </a:p>
        </p:txBody>
      </p:sp>
    </p:spTree>
    <p:extLst>
      <p:ext uri="{BB962C8B-B14F-4D97-AF65-F5344CB8AC3E}">
        <p14:creationId xmlns:p14="http://schemas.microsoft.com/office/powerpoint/2010/main" val="243099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028E5-706E-48EC-9A5F-8E52E2356E44}" type="datetimeFigureOut">
              <a:rPr lang="de-DE" smtClean="0"/>
              <a:t>02.05.2020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AEF63-F64A-47E6-B3B5-71D017FEEA9E}" type="slidenum">
              <a:rPr lang="de-DE" smtClean="0"/>
              <a:t>‹Nr.›</a:t>
            </a:fld>
            <a:endParaRPr lang="de-DE"/>
          </a:p>
        </p:txBody>
      </p:sp>
    </p:spTree>
    <p:extLst>
      <p:ext uri="{BB962C8B-B14F-4D97-AF65-F5344CB8AC3E}">
        <p14:creationId xmlns:p14="http://schemas.microsoft.com/office/powerpoint/2010/main" val="264193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google.de/imgres?imgurl=https://i.ebayimg.com/00/s/ODUwWDE2MDA%3D/z/QhgAAOSwdHNeisxi/$_35.JPG&amp;imgrefurl=https://www.ebay-kleinanzeigen.de/s-pfadfinder-halstuch/k0&amp;tbnid=JU-8myKsMPCKiM&amp;vet=12ahUKEwitoO7ytJHpAhXSOuwKHbL4B2cQMyg9egUIARCUAQ..i&amp;docid=1vzlmf-8yDkF4M&amp;w=300&amp;h=160&amp;q=pfadfinderhalstuch&amp;hl=de&amp;ved=2ahUKEwitoO7ytJHpAhXSOuwKHbL4B2cQMyg9egUIARCUA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Hole es als </a:t>
            </a:r>
            <a:r>
              <a:rPr lang="de-DE" dirty="0" err="1" smtClean="0"/>
              <a:t>erte</a:t>
            </a:r>
            <a:r>
              <a:rPr lang="de-DE" dirty="0" smtClean="0"/>
              <a:t>(r)</a:t>
            </a:r>
            <a:endParaRPr lang="de-DE" dirty="0"/>
          </a:p>
        </p:txBody>
      </p:sp>
      <p:sp>
        <p:nvSpPr>
          <p:cNvPr id="3" name="Untertitel 2"/>
          <p:cNvSpPr>
            <a:spLocks noGrp="1"/>
          </p:cNvSpPr>
          <p:nvPr>
            <p:ph type="subTitle" idx="1"/>
          </p:nvPr>
        </p:nvSpPr>
        <p:spPr/>
        <p:txBody>
          <a:bodyPr>
            <a:normAutofit fontScale="92500" lnSpcReduction="10000"/>
          </a:bodyPr>
          <a:lstStyle/>
          <a:p>
            <a:r>
              <a:rPr lang="de-DE" dirty="0" smtClean="0"/>
              <a:t>Du wirst gleich diverse Gegenstände oder Aufgaben lesen und sehen. Wenn du verstanden hast, worum es sich handelt, versuche so schnell wie Möglich die Aufgabe zu erledigen oder den Gegenstand zu besorgen und ihn vor die Kamera zu halten. </a:t>
            </a:r>
          </a:p>
          <a:p>
            <a:r>
              <a:rPr lang="de-DE" dirty="0" smtClean="0"/>
              <a:t>Die ersten vier von euch bekommen dafür einen Punkt.</a:t>
            </a:r>
            <a:endParaRPr lang="de-DE" dirty="0"/>
          </a:p>
        </p:txBody>
      </p:sp>
    </p:spTree>
    <p:extLst>
      <p:ext uri="{BB962C8B-B14F-4D97-AF65-F5344CB8AC3E}">
        <p14:creationId xmlns:p14="http://schemas.microsoft.com/office/powerpoint/2010/main" val="281836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Rote Socken oder gestreifte Socken</a:t>
            </a:r>
            <a:endParaRPr lang="de-DE" dirty="0"/>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525" b="10397"/>
          <a:stretch/>
        </p:blipFill>
        <p:spPr>
          <a:xfrm flipH="1">
            <a:off x="1114426" y="1475776"/>
            <a:ext cx="5340798" cy="4363049"/>
          </a:xfr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751" y="1791360"/>
            <a:ext cx="2232158" cy="3725438"/>
          </a:xfrm>
          <a:prstGeom prst="rect">
            <a:avLst/>
          </a:prstGeom>
        </p:spPr>
      </p:pic>
    </p:spTree>
    <p:extLst>
      <p:ext uri="{BB962C8B-B14F-4D97-AF65-F5344CB8AC3E}">
        <p14:creationId xmlns:p14="http://schemas.microsoft.com/office/powerpoint/2010/main" val="199796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Klospülung drücken</a:t>
            </a:r>
            <a:endParaRPr lang="de-DE" dirty="0"/>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617"/>
          <a:stretch/>
        </p:blipFill>
        <p:spPr>
          <a:xfrm>
            <a:off x="3305468" y="1825625"/>
            <a:ext cx="5581063" cy="3889375"/>
          </a:xfrm>
        </p:spPr>
      </p:pic>
    </p:spTree>
    <p:extLst>
      <p:ext uri="{BB962C8B-B14F-4D97-AF65-F5344CB8AC3E}">
        <p14:creationId xmlns:p14="http://schemas.microsoft.com/office/powerpoint/2010/main" val="428951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Das letzte Buch, dass du gelesen hast</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1700" y="1447800"/>
            <a:ext cx="7430691" cy="4953794"/>
          </a:xfrm>
        </p:spPr>
      </p:pic>
    </p:spTree>
    <p:extLst>
      <p:ext uri="{BB962C8B-B14F-4D97-AF65-F5344CB8AC3E}">
        <p14:creationId xmlns:p14="http://schemas.microsoft.com/office/powerpoint/2010/main" val="5732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Halb volles Wasserglas holen</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52971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Grünen, roten &amp; blauen Stift </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0514" y="1825625"/>
            <a:ext cx="4210972" cy="4351338"/>
          </a:xfr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939" y="3139281"/>
            <a:ext cx="2695575" cy="1724025"/>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574" y="2514600"/>
            <a:ext cx="3044825" cy="3502819"/>
          </a:xfrm>
          <a:prstGeom prst="rect">
            <a:avLst/>
          </a:prstGeom>
        </p:spPr>
      </p:pic>
    </p:spTree>
    <p:extLst>
      <p:ext uri="{BB962C8B-B14F-4D97-AF65-F5344CB8AC3E}">
        <p14:creationId xmlns:p14="http://schemas.microsoft.com/office/powerpoint/2010/main" val="37619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5300" b="1" dirty="0" smtClean="0">
                <a:solidFill>
                  <a:srgbClr val="FF0000"/>
                </a:solidFill>
              </a:rPr>
              <a:t>Ein</a:t>
            </a:r>
            <a:r>
              <a:rPr lang="de-DE" dirty="0" smtClean="0"/>
              <a:t> Werkzeug</a:t>
            </a:r>
            <a:br>
              <a:rPr lang="de-DE" dirty="0" smtClean="0"/>
            </a:br>
            <a:r>
              <a:rPr lang="de-DE" dirty="0" smtClean="0"/>
              <a:t>Schraubenzieher, Zange, Hammer</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45256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788" y="0"/>
            <a:ext cx="7458074" cy="7458074"/>
          </a:xfrm>
        </p:spPr>
      </p:pic>
      <p:sp>
        <p:nvSpPr>
          <p:cNvPr id="2" name="Titel 1"/>
          <p:cNvSpPr>
            <a:spLocks noGrp="1"/>
          </p:cNvSpPr>
          <p:nvPr>
            <p:ph type="title"/>
          </p:nvPr>
        </p:nvSpPr>
        <p:spPr/>
        <p:txBody>
          <a:bodyPr/>
          <a:lstStyle/>
          <a:p>
            <a:pPr algn="ctr"/>
            <a:r>
              <a:rPr lang="de-DE" dirty="0" smtClean="0"/>
              <a:t>Sandale</a:t>
            </a:r>
            <a:endParaRPr lang="de-DE" dirty="0"/>
          </a:p>
        </p:txBody>
      </p:sp>
    </p:spTree>
    <p:extLst>
      <p:ext uri="{BB962C8B-B14F-4D97-AF65-F5344CB8AC3E}">
        <p14:creationId xmlns:p14="http://schemas.microsoft.com/office/powerpoint/2010/main" val="100243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Mathe-Buch</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8625" y="1825624"/>
            <a:ext cx="3435266" cy="4736703"/>
          </a:xfrm>
        </p:spPr>
      </p:pic>
    </p:spTree>
    <p:extLst>
      <p:ext uri="{BB962C8B-B14F-4D97-AF65-F5344CB8AC3E}">
        <p14:creationId xmlns:p14="http://schemas.microsoft.com/office/powerpoint/2010/main" val="695881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Isomatte</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5475" y="1690688"/>
            <a:ext cx="8038069" cy="4839764"/>
          </a:xfrm>
        </p:spPr>
      </p:pic>
    </p:spTree>
    <p:extLst>
      <p:ext uri="{BB962C8B-B14F-4D97-AF65-F5344CB8AC3E}">
        <p14:creationId xmlns:p14="http://schemas.microsoft.com/office/powerpoint/2010/main" val="284304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CPA-Halstuch</a:t>
            </a:r>
            <a:endParaRPr lang="de-DE" dirty="0"/>
          </a:p>
        </p:txBody>
      </p:sp>
      <p:sp>
        <p:nvSpPr>
          <p:cNvPr id="3" name="Inhaltsplatzhalter 2"/>
          <p:cNvSpPr>
            <a:spLocks noGrp="1"/>
          </p:cNvSpPr>
          <p:nvPr>
            <p:ph idx="1"/>
          </p:nvPr>
        </p:nvSpPr>
        <p:spPr/>
        <p:txBody>
          <a:bodyPr/>
          <a:lstStyle/>
          <a:p>
            <a:endParaRPr lang="de-DE" dirty="0" smtClean="0">
              <a:effectLst/>
              <a:hlinkClick r:id="rId2"/>
            </a:endParaRPr>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690688"/>
            <a:ext cx="8197453" cy="4371975"/>
          </a:xfrm>
          <a:prstGeom prst="rect">
            <a:avLst/>
          </a:prstGeom>
        </p:spPr>
      </p:pic>
    </p:spTree>
    <p:extLst>
      <p:ext uri="{BB962C8B-B14F-4D97-AF65-F5344CB8AC3E}">
        <p14:creationId xmlns:p14="http://schemas.microsoft.com/office/powerpoint/2010/main" val="12770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Tannenbaum</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35680" y="1890554"/>
            <a:ext cx="5120640" cy="4261866"/>
          </a:xfrm>
        </p:spPr>
      </p:pic>
      <p:sp>
        <p:nvSpPr>
          <p:cNvPr id="5" name="Rechteck 4"/>
          <p:cNvSpPr/>
          <p:nvPr/>
        </p:nvSpPr>
        <p:spPr>
          <a:xfrm rot="20194785">
            <a:off x="771954" y="3469702"/>
            <a:ext cx="10253429" cy="923330"/>
          </a:xfrm>
          <a:prstGeom prst="rect">
            <a:avLst/>
          </a:prstGeom>
          <a:noFill/>
        </p:spPr>
        <p:txBody>
          <a:bodyPr wrap="square" lIns="91440" tIns="45720" rIns="91440" bIns="45720">
            <a:spAutoFit/>
          </a:bodyPr>
          <a:lstStyle/>
          <a:p>
            <a:pPr algn="ctr"/>
            <a:r>
              <a:rPr lang="de-DE" sz="5400" b="1" cap="none" spc="0" dirty="0" smtClean="0">
                <a:ln w="13462">
                  <a:solidFill>
                    <a:schemeClr val="bg1"/>
                  </a:solidFill>
                  <a:prstDash val="solid"/>
                </a:ln>
                <a:solidFill>
                  <a:srgbClr val="FF0000"/>
                </a:solidFill>
                <a:effectLst>
                  <a:outerShdw dist="38100" dir="2700000" algn="bl" rotWithShape="0">
                    <a:schemeClr val="accent5"/>
                  </a:outerShdw>
                </a:effectLst>
              </a:rPr>
              <a:t>Das ist nur ein Beispiel!!</a:t>
            </a:r>
            <a:endParaRPr lang="de-DE"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446061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numCol="2">
            <a:normAutofit fontScale="92500" lnSpcReduction="10000"/>
          </a:bodyPr>
          <a:lstStyle/>
          <a:p>
            <a:r>
              <a:rPr lang="de-DE" dirty="0" smtClean="0"/>
              <a:t>Gummiband</a:t>
            </a:r>
          </a:p>
          <a:p>
            <a:r>
              <a:rPr lang="de-DE" dirty="0" smtClean="0"/>
              <a:t>Zahnbürste</a:t>
            </a:r>
          </a:p>
          <a:p>
            <a:r>
              <a:rPr lang="de-DE" dirty="0" smtClean="0"/>
              <a:t>Spülschwamm</a:t>
            </a:r>
          </a:p>
          <a:p>
            <a:r>
              <a:rPr lang="de-DE" dirty="0" smtClean="0"/>
              <a:t>Rote Socke</a:t>
            </a:r>
          </a:p>
          <a:p>
            <a:r>
              <a:rPr lang="de-DE" dirty="0" smtClean="0"/>
              <a:t>Das letzte Buch, dass du gelesen hast</a:t>
            </a:r>
          </a:p>
          <a:p>
            <a:r>
              <a:rPr lang="de-DE" dirty="0" smtClean="0"/>
              <a:t>Grünen, roten &amp; blauen Stift </a:t>
            </a:r>
          </a:p>
          <a:p>
            <a:r>
              <a:rPr lang="de-DE" dirty="0" smtClean="0"/>
              <a:t>Sandale</a:t>
            </a:r>
          </a:p>
          <a:p>
            <a:r>
              <a:rPr lang="de-DE" dirty="0" smtClean="0"/>
              <a:t>Isomatte</a:t>
            </a:r>
          </a:p>
          <a:p>
            <a:endParaRPr lang="de-DE" dirty="0" smtClean="0"/>
          </a:p>
          <a:p>
            <a:r>
              <a:rPr lang="de-DE" dirty="0" smtClean="0"/>
              <a:t>Wäscheklammer</a:t>
            </a:r>
          </a:p>
          <a:p>
            <a:r>
              <a:rPr lang="de-DE" dirty="0" smtClean="0"/>
              <a:t>Mamma drücken</a:t>
            </a:r>
          </a:p>
          <a:p>
            <a:r>
              <a:rPr lang="de-DE" dirty="0" smtClean="0"/>
              <a:t>Wohnungsklingel drücken</a:t>
            </a:r>
          </a:p>
          <a:p>
            <a:r>
              <a:rPr lang="de-DE" dirty="0" smtClean="0"/>
              <a:t>Klospülung drücken</a:t>
            </a:r>
          </a:p>
          <a:p>
            <a:r>
              <a:rPr lang="de-DE" dirty="0" smtClean="0"/>
              <a:t>Halb volles Wasserglas holen</a:t>
            </a:r>
            <a:endParaRPr lang="de-DE" dirty="0"/>
          </a:p>
          <a:p>
            <a:r>
              <a:rPr lang="de-DE" dirty="0" smtClean="0"/>
              <a:t>Werkzeug, Schraubenzieher, Zange, Hammer</a:t>
            </a:r>
          </a:p>
          <a:p>
            <a:r>
              <a:rPr lang="de-DE" dirty="0" smtClean="0"/>
              <a:t>Mathe-Buch</a:t>
            </a:r>
          </a:p>
          <a:p>
            <a:r>
              <a:rPr lang="de-DE" dirty="0" smtClean="0"/>
              <a:t>CPA-Halstuch</a:t>
            </a:r>
          </a:p>
          <a:p>
            <a:endParaRPr lang="de-DE" dirty="0"/>
          </a:p>
        </p:txBody>
      </p:sp>
    </p:spTree>
    <p:extLst>
      <p:ext uri="{BB962C8B-B14F-4D97-AF65-F5344CB8AC3E}">
        <p14:creationId xmlns:p14="http://schemas.microsoft.com/office/powerpoint/2010/main" val="322160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Gib deinen Vater einen Kuss!</a:t>
            </a:r>
            <a:endParaRPr lang="de-DE" dirty="0"/>
          </a:p>
        </p:txBody>
      </p:sp>
      <p:pic>
        <p:nvPicPr>
          <p:cNvPr id="4" name="Inhaltsplatzhalt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4070" b="33652"/>
          <a:stretch/>
        </p:blipFill>
        <p:spPr>
          <a:xfrm>
            <a:off x="2352122" y="1470011"/>
            <a:ext cx="7487757" cy="4816489"/>
          </a:xfrm>
        </p:spPr>
      </p:pic>
      <p:sp>
        <p:nvSpPr>
          <p:cNvPr id="5" name="Rechteck 4"/>
          <p:cNvSpPr/>
          <p:nvPr/>
        </p:nvSpPr>
        <p:spPr>
          <a:xfrm rot="20194785">
            <a:off x="771954" y="3469702"/>
            <a:ext cx="10253429" cy="923330"/>
          </a:xfrm>
          <a:prstGeom prst="rect">
            <a:avLst/>
          </a:prstGeom>
          <a:noFill/>
        </p:spPr>
        <p:txBody>
          <a:bodyPr wrap="square" lIns="91440" tIns="45720" rIns="91440" bIns="45720">
            <a:spAutoFit/>
          </a:bodyPr>
          <a:lstStyle/>
          <a:p>
            <a:pPr algn="ctr"/>
            <a:r>
              <a:rPr lang="de-DE" sz="5400" b="1" cap="none" spc="0" dirty="0" smtClean="0">
                <a:ln w="13462">
                  <a:solidFill>
                    <a:schemeClr val="bg1"/>
                  </a:solidFill>
                  <a:prstDash val="solid"/>
                </a:ln>
                <a:solidFill>
                  <a:srgbClr val="FF0000"/>
                </a:solidFill>
                <a:effectLst>
                  <a:outerShdw dist="38100" dir="2700000" algn="bl" rotWithShape="0">
                    <a:schemeClr val="accent5"/>
                  </a:outerShdw>
                </a:effectLst>
              </a:rPr>
              <a:t>Das ist nur ein Beispiel!!</a:t>
            </a:r>
            <a:endParaRPr lang="de-DE" sz="54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76811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Gummiband</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341" y="1690689"/>
            <a:ext cx="9953624" cy="4348162"/>
          </a:xfrm>
        </p:spPr>
      </p:pic>
    </p:spTree>
    <p:extLst>
      <p:ext uri="{BB962C8B-B14F-4D97-AF65-F5344CB8AC3E}">
        <p14:creationId xmlns:p14="http://schemas.microsoft.com/office/powerpoint/2010/main" val="347858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Zahnbürste</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333" y="1690688"/>
            <a:ext cx="9790467" cy="5089931"/>
          </a:xfrm>
        </p:spPr>
      </p:pic>
    </p:spTree>
    <p:extLst>
      <p:ext uri="{BB962C8B-B14F-4D97-AF65-F5344CB8AC3E}">
        <p14:creationId xmlns:p14="http://schemas.microsoft.com/office/powerpoint/2010/main" val="362460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Mamma drücken</a:t>
            </a:r>
            <a:endParaRPr lang="de-DE"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60921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500" y="200818"/>
            <a:ext cx="7419975" cy="7419975"/>
          </a:xfrm>
        </p:spPr>
      </p:pic>
      <p:sp>
        <p:nvSpPr>
          <p:cNvPr id="2" name="Titel 1"/>
          <p:cNvSpPr>
            <a:spLocks noGrp="1"/>
          </p:cNvSpPr>
          <p:nvPr>
            <p:ph type="title"/>
          </p:nvPr>
        </p:nvSpPr>
        <p:spPr/>
        <p:txBody>
          <a:bodyPr/>
          <a:lstStyle/>
          <a:p>
            <a:pPr algn="ctr"/>
            <a:r>
              <a:rPr lang="de-DE" dirty="0" smtClean="0"/>
              <a:t>Wäscheklammer</a:t>
            </a:r>
            <a:endParaRPr lang="de-DE" dirty="0"/>
          </a:p>
        </p:txBody>
      </p:sp>
    </p:spTree>
    <p:extLst>
      <p:ext uri="{BB962C8B-B14F-4D97-AF65-F5344CB8AC3E}">
        <p14:creationId xmlns:p14="http://schemas.microsoft.com/office/powerpoint/2010/main" val="111750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Spülschwamm</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221" y="1825625"/>
            <a:ext cx="6529557" cy="4351338"/>
          </a:xfrm>
        </p:spPr>
      </p:pic>
    </p:spTree>
    <p:extLst>
      <p:ext uri="{BB962C8B-B14F-4D97-AF65-F5344CB8AC3E}">
        <p14:creationId xmlns:p14="http://schemas.microsoft.com/office/powerpoint/2010/main" val="407516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Wohnungsklingel drücken</a:t>
            </a:r>
            <a:endParaRPr lang="de-DE" dirty="0"/>
          </a:p>
        </p:txBody>
      </p:sp>
      <p:pic>
        <p:nvPicPr>
          <p:cNvPr id="4" name="Inhaltsplatzhalt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0179"/>
          <a:stretch/>
        </p:blipFill>
        <p:spPr>
          <a:xfrm>
            <a:off x="3149782" y="1825625"/>
            <a:ext cx="5892436" cy="3908425"/>
          </a:xfrm>
        </p:spPr>
      </p:pic>
    </p:spTree>
    <p:extLst>
      <p:ext uri="{BB962C8B-B14F-4D97-AF65-F5344CB8AC3E}">
        <p14:creationId xmlns:p14="http://schemas.microsoft.com/office/powerpoint/2010/main" val="32646620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Words>
  <Application>Microsoft Office PowerPoint</Application>
  <PresentationFormat>Breitbild</PresentationFormat>
  <Paragraphs>40</Paragraphs>
  <Slides>20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Calibri Light</vt:lpstr>
      <vt:lpstr>Office</vt:lpstr>
      <vt:lpstr>Hole es als erte(r)</vt:lpstr>
      <vt:lpstr>Tannenbaum</vt:lpstr>
      <vt:lpstr>Gib deinen Vater einen Kuss!</vt:lpstr>
      <vt:lpstr>Gummiband</vt:lpstr>
      <vt:lpstr>Zahnbürste</vt:lpstr>
      <vt:lpstr>Mamma drücken</vt:lpstr>
      <vt:lpstr>Wäscheklammer</vt:lpstr>
      <vt:lpstr>Spülschwamm</vt:lpstr>
      <vt:lpstr>Wohnungsklingel drücken</vt:lpstr>
      <vt:lpstr>Rote Socken oder gestreifte Socken</vt:lpstr>
      <vt:lpstr>Klospülung drücken</vt:lpstr>
      <vt:lpstr>Das letzte Buch, dass du gelesen hast</vt:lpstr>
      <vt:lpstr>Halb volles Wasserglas holen</vt:lpstr>
      <vt:lpstr>Grünen, roten &amp; blauen Stift </vt:lpstr>
      <vt:lpstr>Ein Werkzeug Schraubenzieher, Zange, Hammer</vt:lpstr>
      <vt:lpstr>Sandale</vt:lpstr>
      <vt:lpstr>Mathe-Buch</vt:lpstr>
      <vt:lpstr>Isomatte</vt:lpstr>
      <vt:lpstr>CPA-Halstuch</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 Buro</dc:creator>
  <cp:lastModifiedBy>David Buro</cp:lastModifiedBy>
  <cp:revision>15</cp:revision>
  <dcterms:created xsi:type="dcterms:W3CDTF">2020-04-30T23:10:58Z</dcterms:created>
  <dcterms:modified xsi:type="dcterms:W3CDTF">2020-05-02T20:19:29Z</dcterms:modified>
</cp:coreProperties>
</file>