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51120675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 userDrawn="1">
          <p15:clr>
            <a:srgbClr val="A4A3A4"/>
          </p15:clr>
        </p15:guide>
        <p15:guide id="2" pos="161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howGuides="1">
      <p:cViewPr varScale="1">
        <p:scale>
          <a:sx n="34" d="100"/>
          <a:sy n="34" d="100"/>
        </p:scale>
        <p:origin x="366" y="2400"/>
      </p:cViewPr>
      <p:guideLst>
        <p:guide orient="horz" pos="3402"/>
        <p:guide pos="161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90085" y="1767462"/>
            <a:ext cx="38340506" cy="375991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90085" y="5672376"/>
            <a:ext cx="38340506" cy="260744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02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764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583233" y="574987"/>
            <a:ext cx="11022896" cy="91523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14547" y="574987"/>
            <a:ext cx="32429678" cy="91523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668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519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7921" y="2692442"/>
            <a:ext cx="44091582" cy="4492401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7921" y="7227343"/>
            <a:ext cx="44091582" cy="2362447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4490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14546" y="2874937"/>
            <a:ext cx="21726287" cy="68523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79842" y="2874937"/>
            <a:ext cx="21726287" cy="68523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791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5" y="574988"/>
            <a:ext cx="44091582" cy="20874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1207" y="2647443"/>
            <a:ext cx="21626440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1207" y="3944914"/>
            <a:ext cx="21626440" cy="58023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879842" y="2647443"/>
            <a:ext cx="21732945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879842" y="3944914"/>
            <a:ext cx="21732945" cy="58023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59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1406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495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7" y="719984"/>
            <a:ext cx="16487747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32945" y="1554966"/>
            <a:ext cx="25879842" cy="7674832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1207" y="3239929"/>
            <a:ext cx="16487747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306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1207" y="719984"/>
            <a:ext cx="16487747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32945" y="1554966"/>
            <a:ext cx="25879842" cy="7674832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1207" y="3239929"/>
            <a:ext cx="16487747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110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4547" y="574988"/>
            <a:ext cx="44091582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4547" y="2874937"/>
            <a:ext cx="44091582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14546" y="10009781"/>
            <a:ext cx="11502152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108C5-8599-4346-BAB1-DC5C46922FD2}" type="datetimeFigureOut">
              <a:rPr lang="de-DE" smtClean="0"/>
              <a:t>13.10.2021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33724" y="10009781"/>
            <a:ext cx="17253228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03977" y="10009781"/>
            <a:ext cx="11502152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8A467-3F99-4407-9393-91B32A6032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210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891E4D24-8A87-4AFD-B218-BF655A853DC3}"/>
              </a:ext>
            </a:extLst>
          </p:cNvPr>
          <p:cNvSpPr/>
          <p:nvPr/>
        </p:nvSpPr>
        <p:spPr>
          <a:xfrm rot="20672903">
            <a:off x="-934697" y="-613774"/>
            <a:ext cx="19727999" cy="778674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0000" b="1" cap="none" spc="0" dirty="0">
                <a:ln w="13462">
                  <a:solidFill>
                    <a:schemeClr val="bg1"/>
                  </a:solidFill>
                  <a:prstDash val="solid"/>
                </a:ln>
                <a:gradFill flip="none" rotWithShape="1">
                  <a:gsLst>
                    <a:gs pos="0">
                      <a:srgbClr val="00B0F0"/>
                    </a:gs>
                    <a:gs pos="42000">
                      <a:srgbClr val="00B050"/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rgbClr val="FF0000"/>
                    </a:gs>
                  </a:gsLst>
                  <a:lin ang="0" scaled="1"/>
                  <a:tileRect/>
                </a:gradFill>
                <a:effectLst>
                  <a:outerShdw dist="38100" dir="2700000" algn="bl" rotWithShape="0">
                    <a:schemeClr val="accent5"/>
                  </a:outerShdw>
                </a:effectLst>
              </a:rPr>
              <a:t>Traum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5243B4E-F0D9-4E5A-98C9-7B91287A78B7}"/>
              </a:ext>
            </a:extLst>
          </p:cNvPr>
          <p:cNvSpPr/>
          <p:nvPr/>
        </p:nvSpPr>
        <p:spPr>
          <a:xfrm rot="20874060">
            <a:off x="16764182" y="1276016"/>
            <a:ext cx="35673588" cy="77867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0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Wirklichkeit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207E88C-DF45-4545-96A6-0B52D5883C02}"/>
              </a:ext>
            </a:extLst>
          </p:cNvPr>
          <p:cNvSpPr/>
          <p:nvPr/>
        </p:nvSpPr>
        <p:spPr>
          <a:xfrm rot="20672903">
            <a:off x="8530604" y="2318193"/>
            <a:ext cx="19727999" cy="45550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90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oder</a:t>
            </a:r>
            <a:endParaRPr lang="de-DE" sz="50000" b="1" i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2634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Buro Davide (AE/EIT4)</dc:creator>
  <cp:lastModifiedBy>Buro Davide (AE/EIT4)</cp:lastModifiedBy>
  <cp:revision>2</cp:revision>
  <dcterms:created xsi:type="dcterms:W3CDTF">2021-10-13T16:49:48Z</dcterms:created>
  <dcterms:modified xsi:type="dcterms:W3CDTF">2021-10-13T16:55:41Z</dcterms:modified>
</cp:coreProperties>
</file>