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51120675" cy="18000663"/>
  <p:notesSz cx="6858000" cy="9144000"/>
  <p:defaultTextStyle>
    <a:defPPr>
      <a:defRPr lang="de-DE"/>
    </a:defPPr>
    <a:lvl1pPr marL="0" algn="l" defTabSz="3317809" rtl="0" eaLnBrk="1" latinLnBrk="0" hangingPunct="1">
      <a:defRPr sz="6531" kern="1200">
        <a:solidFill>
          <a:schemeClr val="tx1"/>
        </a:solidFill>
        <a:latin typeface="+mn-lt"/>
        <a:ea typeface="+mn-ea"/>
        <a:cs typeface="+mn-cs"/>
      </a:defRPr>
    </a:lvl1pPr>
    <a:lvl2pPr marL="1658904" algn="l" defTabSz="3317809" rtl="0" eaLnBrk="1" latinLnBrk="0" hangingPunct="1">
      <a:defRPr sz="6531" kern="1200">
        <a:solidFill>
          <a:schemeClr val="tx1"/>
        </a:solidFill>
        <a:latin typeface="+mn-lt"/>
        <a:ea typeface="+mn-ea"/>
        <a:cs typeface="+mn-cs"/>
      </a:defRPr>
    </a:lvl2pPr>
    <a:lvl3pPr marL="3317809" algn="l" defTabSz="3317809" rtl="0" eaLnBrk="1" latinLnBrk="0" hangingPunct="1">
      <a:defRPr sz="6531" kern="1200">
        <a:solidFill>
          <a:schemeClr val="tx1"/>
        </a:solidFill>
        <a:latin typeface="+mn-lt"/>
        <a:ea typeface="+mn-ea"/>
        <a:cs typeface="+mn-cs"/>
      </a:defRPr>
    </a:lvl3pPr>
    <a:lvl4pPr marL="4976713" algn="l" defTabSz="3317809" rtl="0" eaLnBrk="1" latinLnBrk="0" hangingPunct="1">
      <a:defRPr sz="6531" kern="1200">
        <a:solidFill>
          <a:schemeClr val="tx1"/>
        </a:solidFill>
        <a:latin typeface="+mn-lt"/>
        <a:ea typeface="+mn-ea"/>
        <a:cs typeface="+mn-cs"/>
      </a:defRPr>
    </a:lvl4pPr>
    <a:lvl5pPr marL="6635618" algn="l" defTabSz="3317809" rtl="0" eaLnBrk="1" latinLnBrk="0" hangingPunct="1">
      <a:defRPr sz="6531" kern="1200">
        <a:solidFill>
          <a:schemeClr val="tx1"/>
        </a:solidFill>
        <a:latin typeface="+mn-lt"/>
        <a:ea typeface="+mn-ea"/>
        <a:cs typeface="+mn-cs"/>
      </a:defRPr>
    </a:lvl5pPr>
    <a:lvl6pPr marL="8294522" algn="l" defTabSz="3317809" rtl="0" eaLnBrk="1" latinLnBrk="0" hangingPunct="1">
      <a:defRPr sz="6531" kern="1200">
        <a:solidFill>
          <a:schemeClr val="tx1"/>
        </a:solidFill>
        <a:latin typeface="+mn-lt"/>
        <a:ea typeface="+mn-ea"/>
        <a:cs typeface="+mn-cs"/>
      </a:defRPr>
    </a:lvl6pPr>
    <a:lvl7pPr marL="9953427" algn="l" defTabSz="3317809" rtl="0" eaLnBrk="1" latinLnBrk="0" hangingPunct="1">
      <a:defRPr sz="6531" kern="1200">
        <a:solidFill>
          <a:schemeClr val="tx1"/>
        </a:solidFill>
        <a:latin typeface="+mn-lt"/>
        <a:ea typeface="+mn-ea"/>
        <a:cs typeface="+mn-cs"/>
      </a:defRPr>
    </a:lvl7pPr>
    <a:lvl8pPr marL="11612331" algn="l" defTabSz="3317809" rtl="0" eaLnBrk="1" latinLnBrk="0" hangingPunct="1">
      <a:defRPr sz="6531" kern="1200">
        <a:solidFill>
          <a:schemeClr val="tx1"/>
        </a:solidFill>
        <a:latin typeface="+mn-lt"/>
        <a:ea typeface="+mn-ea"/>
        <a:cs typeface="+mn-cs"/>
      </a:defRPr>
    </a:lvl8pPr>
    <a:lvl9pPr marL="13271236" algn="l" defTabSz="3317809" rtl="0" eaLnBrk="1" latinLnBrk="0" hangingPunct="1">
      <a:defRPr sz="6531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4" d="100"/>
          <a:sy n="24" d="100"/>
        </p:scale>
        <p:origin x="84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90085" y="2945943"/>
            <a:ext cx="38340506" cy="6266897"/>
          </a:xfrm>
        </p:spPr>
        <p:txBody>
          <a:bodyPr anchor="b"/>
          <a:lstStyle>
            <a:lvl1pPr algn="ctr">
              <a:defRPr sz="1574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90085" y="9454516"/>
            <a:ext cx="38340506" cy="4345992"/>
          </a:xfrm>
        </p:spPr>
        <p:txBody>
          <a:bodyPr/>
          <a:lstStyle>
            <a:lvl1pPr marL="0" indent="0" algn="ctr">
              <a:buNone/>
              <a:defRPr sz="6300"/>
            </a:lvl1pPr>
            <a:lvl2pPr marL="1200059" indent="0" algn="ctr">
              <a:buNone/>
              <a:defRPr sz="5250"/>
            </a:lvl2pPr>
            <a:lvl3pPr marL="2400117" indent="0" algn="ctr">
              <a:buNone/>
              <a:defRPr sz="4725"/>
            </a:lvl3pPr>
            <a:lvl4pPr marL="3600176" indent="0" algn="ctr">
              <a:buNone/>
              <a:defRPr sz="4200"/>
            </a:lvl4pPr>
            <a:lvl5pPr marL="4800234" indent="0" algn="ctr">
              <a:buNone/>
              <a:defRPr sz="4200"/>
            </a:lvl5pPr>
            <a:lvl6pPr marL="6000293" indent="0" algn="ctr">
              <a:buNone/>
              <a:defRPr sz="4200"/>
            </a:lvl6pPr>
            <a:lvl7pPr marL="7200351" indent="0" algn="ctr">
              <a:buNone/>
              <a:defRPr sz="4200"/>
            </a:lvl7pPr>
            <a:lvl8pPr marL="8400410" indent="0" algn="ctr">
              <a:buNone/>
              <a:defRPr sz="4200"/>
            </a:lvl8pPr>
            <a:lvl9pPr marL="9600468" indent="0" algn="ctr">
              <a:buNone/>
              <a:defRPr sz="4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61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2046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583233" y="958369"/>
            <a:ext cx="11022896" cy="1525473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14547" y="958369"/>
            <a:ext cx="32429678" cy="1525473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276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9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7921" y="4487668"/>
            <a:ext cx="44091582" cy="7487774"/>
          </a:xfrm>
        </p:spPr>
        <p:txBody>
          <a:bodyPr anchor="b"/>
          <a:lstStyle>
            <a:lvl1pPr>
              <a:defRPr sz="1574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7921" y="12046280"/>
            <a:ext cx="44091582" cy="3937644"/>
          </a:xfrm>
        </p:spPr>
        <p:txBody>
          <a:bodyPr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200059" indent="0">
              <a:buNone/>
              <a:defRPr sz="5250">
                <a:solidFill>
                  <a:schemeClr val="tx1">
                    <a:tint val="75000"/>
                  </a:schemeClr>
                </a:solidFill>
              </a:defRPr>
            </a:lvl2pPr>
            <a:lvl3pPr marL="2400117" indent="0">
              <a:buNone/>
              <a:defRPr sz="4725">
                <a:solidFill>
                  <a:schemeClr val="tx1">
                    <a:tint val="75000"/>
                  </a:schemeClr>
                </a:solidFill>
              </a:defRPr>
            </a:lvl3pPr>
            <a:lvl4pPr marL="3600176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4pPr>
            <a:lvl5pPr marL="4800234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5pPr>
            <a:lvl6pPr marL="6000293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6pPr>
            <a:lvl7pPr marL="7200351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7pPr>
            <a:lvl8pPr marL="840041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8pPr>
            <a:lvl9pPr marL="9600468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4534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14546" y="4791843"/>
            <a:ext cx="21726287" cy="1142125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79842" y="4791843"/>
            <a:ext cx="21726287" cy="1142125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2140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5" y="958370"/>
            <a:ext cx="44091582" cy="347929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1207" y="4412664"/>
            <a:ext cx="21626440" cy="2162578"/>
          </a:xfrm>
        </p:spPr>
        <p:txBody>
          <a:bodyPr anchor="b"/>
          <a:lstStyle>
            <a:lvl1pPr marL="0" indent="0">
              <a:buNone/>
              <a:defRPr sz="6300" b="1"/>
            </a:lvl1pPr>
            <a:lvl2pPr marL="1200059" indent="0">
              <a:buNone/>
              <a:defRPr sz="5250" b="1"/>
            </a:lvl2pPr>
            <a:lvl3pPr marL="2400117" indent="0">
              <a:buNone/>
              <a:defRPr sz="4725" b="1"/>
            </a:lvl3pPr>
            <a:lvl4pPr marL="3600176" indent="0">
              <a:buNone/>
              <a:defRPr sz="4200" b="1"/>
            </a:lvl4pPr>
            <a:lvl5pPr marL="4800234" indent="0">
              <a:buNone/>
              <a:defRPr sz="4200" b="1"/>
            </a:lvl5pPr>
            <a:lvl6pPr marL="6000293" indent="0">
              <a:buNone/>
              <a:defRPr sz="4200" b="1"/>
            </a:lvl6pPr>
            <a:lvl7pPr marL="7200351" indent="0">
              <a:buNone/>
              <a:defRPr sz="4200" b="1"/>
            </a:lvl7pPr>
            <a:lvl8pPr marL="8400410" indent="0">
              <a:buNone/>
              <a:defRPr sz="4200" b="1"/>
            </a:lvl8pPr>
            <a:lvl9pPr marL="9600468" indent="0">
              <a:buNone/>
              <a:defRPr sz="4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1207" y="6575242"/>
            <a:ext cx="21626440" cy="9671191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879842" y="4412664"/>
            <a:ext cx="21732945" cy="2162578"/>
          </a:xfrm>
        </p:spPr>
        <p:txBody>
          <a:bodyPr anchor="b"/>
          <a:lstStyle>
            <a:lvl1pPr marL="0" indent="0">
              <a:buNone/>
              <a:defRPr sz="6300" b="1"/>
            </a:lvl1pPr>
            <a:lvl2pPr marL="1200059" indent="0">
              <a:buNone/>
              <a:defRPr sz="5250" b="1"/>
            </a:lvl2pPr>
            <a:lvl3pPr marL="2400117" indent="0">
              <a:buNone/>
              <a:defRPr sz="4725" b="1"/>
            </a:lvl3pPr>
            <a:lvl4pPr marL="3600176" indent="0">
              <a:buNone/>
              <a:defRPr sz="4200" b="1"/>
            </a:lvl4pPr>
            <a:lvl5pPr marL="4800234" indent="0">
              <a:buNone/>
              <a:defRPr sz="4200" b="1"/>
            </a:lvl5pPr>
            <a:lvl6pPr marL="6000293" indent="0">
              <a:buNone/>
              <a:defRPr sz="4200" b="1"/>
            </a:lvl6pPr>
            <a:lvl7pPr marL="7200351" indent="0">
              <a:buNone/>
              <a:defRPr sz="4200" b="1"/>
            </a:lvl7pPr>
            <a:lvl8pPr marL="8400410" indent="0">
              <a:buNone/>
              <a:defRPr sz="4200" b="1"/>
            </a:lvl8pPr>
            <a:lvl9pPr marL="9600468" indent="0">
              <a:buNone/>
              <a:defRPr sz="4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879842" y="6575242"/>
            <a:ext cx="21732945" cy="9671191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80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27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8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7" y="1200044"/>
            <a:ext cx="16487747" cy="4200155"/>
          </a:xfrm>
        </p:spPr>
        <p:txBody>
          <a:bodyPr anchor="b"/>
          <a:lstStyle>
            <a:lvl1pPr>
              <a:defRPr sz="839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32945" y="2591763"/>
            <a:ext cx="25879842" cy="12792138"/>
          </a:xfrm>
        </p:spPr>
        <p:txBody>
          <a:bodyPr/>
          <a:lstStyle>
            <a:lvl1pPr>
              <a:defRPr sz="8399"/>
            </a:lvl1pPr>
            <a:lvl2pPr>
              <a:defRPr sz="7349"/>
            </a:lvl2pPr>
            <a:lvl3pPr>
              <a:defRPr sz="6300"/>
            </a:lvl3pPr>
            <a:lvl4pPr>
              <a:defRPr sz="5250"/>
            </a:lvl4pPr>
            <a:lvl5pPr>
              <a:defRPr sz="5250"/>
            </a:lvl5pPr>
            <a:lvl6pPr>
              <a:defRPr sz="5250"/>
            </a:lvl6pPr>
            <a:lvl7pPr>
              <a:defRPr sz="5250"/>
            </a:lvl7pPr>
            <a:lvl8pPr>
              <a:defRPr sz="5250"/>
            </a:lvl8pPr>
            <a:lvl9pPr>
              <a:defRPr sz="52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1207" y="5400199"/>
            <a:ext cx="16487747" cy="10004536"/>
          </a:xfrm>
        </p:spPr>
        <p:txBody>
          <a:bodyPr/>
          <a:lstStyle>
            <a:lvl1pPr marL="0" indent="0">
              <a:buNone/>
              <a:defRPr sz="4200"/>
            </a:lvl1pPr>
            <a:lvl2pPr marL="1200059" indent="0">
              <a:buNone/>
              <a:defRPr sz="3675"/>
            </a:lvl2pPr>
            <a:lvl3pPr marL="2400117" indent="0">
              <a:buNone/>
              <a:defRPr sz="3150"/>
            </a:lvl3pPr>
            <a:lvl4pPr marL="3600176" indent="0">
              <a:buNone/>
              <a:defRPr sz="2625"/>
            </a:lvl4pPr>
            <a:lvl5pPr marL="4800234" indent="0">
              <a:buNone/>
              <a:defRPr sz="2625"/>
            </a:lvl5pPr>
            <a:lvl6pPr marL="6000293" indent="0">
              <a:buNone/>
              <a:defRPr sz="2625"/>
            </a:lvl6pPr>
            <a:lvl7pPr marL="7200351" indent="0">
              <a:buNone/>
              <a:defRPr sz="2625"/>
            </a:lvl7pPr>
            <a:lvl8pPr marL="8400410" indent="0">
              <a:buNone/>
              <a:defRPr sz="2625"/>
            </a:lvl8pPr>
            <a:lvl9pPr marL="9600468" indent="0">
              <a:buNone/>
              <a:defRPr sz="262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543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7" y="1200044"/>
            <a:ext cx="16487747" cy="4200155"/>
          </a:xfrm>
        </p:spPr>
        <p:txBody>
          <a:bodyPr anchor="b"/>
          <a:lstStyle>
            <a:lvl1pPr>
              <a:defRPr sz="839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32945" y="2591763"/>
            <a:ext cx="25879842" cy="12792138"/>
          </a:xfrm>
        </p:spPr>
        <p:txBody>
          <a:bodyPr anchor="t"/>
          <a:lstStyle>
            <a:lvl1pPr marL="0" indent="0">
              <a:buNone/>
              <a:defRPr sz="8399"/>
            </a:lvl1pPr>
            <a:lvl2pPr marL="1200059" indent="0">
              <a:buNone/>
              <a:defRPr sz="7349"/>
            </a:lvl2pPr>
            <a:lvl3pPr marL="2400117" indent="0">
              <a:buNone/>
              <a:defRPr sz="6300"/>
            </a:lvl3pPr>
            <a:lvl4pPr marL="3600176" indent="0">
              <a:buNone/>
              <a:defRPr sz="5250"/>
            </a:lvl4pPr>
            <a:lvl5pPr marL="4800234" indent="0">
              <a:buNone/>
              <a:defRPr sz="5250"/>
            </a:lvl5pPr>
            <a:lvl6pPr marL="6000293" indent="0">
              <a:buNone/>
              <a:defRPr sz="5250"/>
            </a:lvl6pPr>
            <a:lvl7pPr marL="7200351" indent="0">
              <a:buNone/>
              <a:defRPr sz="5250"/>
            </a:lvl7pPr>
            <a:lvl8pPr marL="8400410" indent="0">
              <a:buNone/>
              <a:defRPr sz="5250"/>
            </a:lvl8pPr>
            <a:lvl9pPr marL="9600468" indent="0">
              <a:buNone/>
              <a:defRPr sz="525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1207" y="5400199"/>
            <a:ext cx="16487747" cy="10004536"/>
          </a:xfrm>
        </p:spPr>
        <p:txBody>
          <a:bodyPr/>
          <a:lstStyle>
            <a:lvl1pPr marL="0" indent="0">
              <a:buNone/>
              <a:defRPr sz="4200"/>
            </a:lvl1pPr>
            <a:lvl2pPr marL="1200059" indent="0">
              <a:buNone/>
              <a:defRPr sz="3675"/>
            </a:lvl2pPr>
            <a:lvl3pPr marL="2400117" indent="0">
              <a:buNone/>
              <a:defRPr sz="3150"/>
            </a:lvl3pPr>
            <a:lvl4pPr marL="3600176" indent="0">
              <a:buNone/>
              <a:defRPr sz="2625"/>
            </a:lvl4pPr>
            <a:lvl5pPr marL="4800234" indent="0">
              <a:buNone/>
              <a:defRPr sz="2625"/>
            </a:lvl5pPr>
            <a:lvl6pPr marL="6000293" indent="0">
              <a:buNone/>
              <a:defRPr sz="2625"/>
            </a:lvl6pPr>
            <a:lvl7pPr marL="7200351" indent="0">
              <a:buNone/>
              <a:defRPr sz="2625"/>
            </a:lvl7pPr>
            <a:lvl8pPr marL="8400410" indent="0">
              <a:buNone/>
              <a:defRPr sz="2625"/>
            </a:lvl8pPr>
            <a:lvl9pPr marL="9600468" indent="0">
              <a:buNone/>
              <a:defRPr sz="262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266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4547" y="958370"/>
            <a:ext cx="44091582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4547" y="4791843"/>
            <a:ext cx="44091582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14546" y="16683949"/>
            <a:ext cx="1150215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950E8-3C81-48BD-BF48-D27C03FC42AB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33724" y="16683949"/>
            <a:ext cx="1725322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03977" y="16683949"/>
            <a:ext cx="1150215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BE0BC-A42E-4599-923F-F99ED58694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36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00117" rtl="0" eaLnBrk="1" latinLnBrk="0" hangingPunct="1">
        <a:lnSpc>
          <a:spcPct val="90000"/>
        </a:lnSpc>
        <a:spcBef>
          <a:spcPct val="0"/>
        </a:spcBef>
        <a:buNone/>
        <a:defRPr sz="115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29" indent="-600029" algn="l" defTabSz="2400117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sz="7349" kern="1200">
          <a:solidFill>
            <a:schemeClr val="tx1"/>
          </a:solidFill>
          <a:latin typeface="+mn-lt"/>
          <a:ea typeface="+mn-ea"/>
          <a:cs typeface="+mn-cs"/>
        </a:defRPr>
      </a:lvl1pPr>
      <a:lvl2pPr marL="1800088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3000146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5250" kern="1200">
          <a:solidFill>
            <a:schemeClr val="tx1"/>
          </a:solidFill>
          <a:latin typeface="+mn-lt"/>
          <a:ea typeface="+mn-ea"/>
          <a:cs typeface="+mn-cs"/>
        </a:defRPr>
      </a:lvl3pPr>
      <a:lvl4pPr marL="4200205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4pPr>
      <a:lvl5pPr marL="5400264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5pPr>
      <a:lvl6pPr marL="6600322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6pPr>
      <a:lvl7pPr marL="7800381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7pPr>
      <a:lvl8pPr marL="9000439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8pPr>
      <a:lvl9pPr marL="10200498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200059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400117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3pPr>
      <a:lvl4pPr marL="3600176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4pPr>
      <a:lvl5pPr marL="4800234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5pPr>
      <a:lvl6pPr marL="6000293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6pPr>
      <a:lvl7pPr marL="7200351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7pPr>
      <a:lvl8pPr marL="8400410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8pPr>
      <a:lvl9pPr marL="9600468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663"/>
            <a:ext cx="21945600" cy="153167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de-DE" dirty="0"/>
              <a:t>1. Du sollst nicht müde werden, selbst wenn das Licht auf Erden allmählich zu verlöschen scheint. Denn über Hass und kriegen wird Gottes Zukunft siegen, und wenn sein großer Tag erscheint:</a:t>
            </a:r>
          </a:p>
          <a:p>
            <a:pPr>
              <a:spcAft>
                <a:spcPts val="3000"/>
              </a:spcAft>
            </a:pPr>
            <a:r>
              <a:rPr lang="de-DE" dirty="0" smtClean="0"/>
              <a:t>Refrain:</a:t>
            </a:r>
            <a:br>
              <a:rPr lang="de-DE" dirty="0" smtClean="0"/>
            </a:br>
            <a:r>
              <a:rPr lang="de-DE" dirty="0" smtClean="0"/>
              <a:t>Wir </a:t>
            </a:r>
            <a:r>
              <a:rPr lang="de-DE" dirty="0"/>
              <a:t>werden sein wie die Träumenden,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die </a:t>
            </a:r>
            <a:r>
              <a:rPr lang="de-DE" dirty="0"/>
              <a:t>noch nicht fassen, was sie sehen.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Wir </a:t>
            </a:r>
            <a:r>
              <a:rPr lang="de-DE" dirty="0"/>
              <a:t>werden lachen und fröhlich sein,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wenn </a:t>
            </a:r>
            <a:r>
              <a:rPr lang="de-DE" dirty="0"/>
              <a:t>wir vor Jesus </a:t>
            </a:r>
            <a:r>
              <a:rPr lang="de-DE" dirty="0" err="1"/>
              <a:t>stehn</a:t>
            </a:r>
            <a:r>
              <a:rPr lang="de-DE" dirty="0"/>
              <a:t>.</a:t>
            </a:r>
          </a:p>
          <a:p>
            <a:pPr>
              <a:spcAft>
                <a:spcPts val="3000"/>
              </a:spcAft>
            </a:pPr>
            <a:r>
              <a:rPr lang="de-DE" dirty="0"/>
              <a:t>2. Willst du den Mut verlieren? Willst du schon resignieren,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weil </a:t>
            </a:r>
            <a:r>
              <a:rPr lang="de-DE" dirty="0"/>
              <a:t>es nichts mehr zu hoffen gibt? Du sollst nicht sinnlos enden, Gott will dein Leben wenden, weil er dich ja unendlich liebt. </a:t>
            </a:r>
          </a:p>
          <a:p>
            <a:pPr>
              <a:spcAft>
                <a:spcPts val="3000"/>
              </a:spcAft>
            </a:pPr>
            <a:r>
              <a:rPr lang="de-DE" dirty="0" smtClean="0"/>
              <a:t>3</a:t>
            </a:r>
            <a:r>
              <a:rPr lang="de-DE" dirty="0"/>
              <a:t>. Drum lass die </a:t>
            </a:r>
            <a:r>
              <a:rPr lang="de-DE" dirty="0" err="1"/>
              <a:t>Traurigkeiten</a:t>
            </a:r>
            <a:r>
              <a:rPr lang="de-DE" dirty="0"/>
              <a:t>, lass dich zur Freude leiten.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Bald </a:t>
            </a:r>
            <a:r>
              <a:rPr lang="de-DE" dirty="0"/>
              <a:t>wirst du sehn, das Fest beginnt. Auch du bist eingeladen, dann heilt Gott allen Schaden. Ein neues Lied wird angestimmt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1945599" y="663"/>
            <a:ext cx="9303027" cy="153167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de-DE" dirty="0" smtClean="0"/>
              <a:t>E </a:t>
            </a:r>
            <a:r>
              <a:rPr lang="de-DE" dirty="0" err="1" smtClean="0"/>
              <a:t>C#m</a:t>
            </a:r>
            <a:r>
              <a:rPr lang="de-DE" dirty="0" smtClean="0"/>
              <a:t> </a:t>
            </a:r>
            <a:r>
              <a:rPr lang="de-DE" dirty="0" err="1" smtClean="0"/>
              <a:t>G#m</a:t>
            </a:r>
            <a:r>
              <a:rPr lang="de-DE" dirty="0" smtClean="0"/>
              <a:t> </a:t>
            </a:r>
            <a:r>
              <a:rPr lang="de-DE" dirty="0" err="1" smtClean="0"/>
              <a:t>C#m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F#m</a:t>
            </a:r>
            <a:r>
              <a:rPr lang="de-DE" dirty="0" smtClean="0"/>
              <a:t> A D H E </a:t>
            </a:r>
            <a:r>
              <a:rPr lang="de-DE" dirty="0" err="1" smtClean="0"/>
              <a:t>C#m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G#m</a:t>
            </a:r>
            <a:r>
              <a:rPr lang="de-DE" dirty="0" smtClean="0"/>
              <a:t> A </a:t>
            </a:r>
            <a:r>
              <a:rPr lang="de-DE" dirty="0" err="1" smtClean="0"/>
              <a:t>F#m</a:t>
            </a:r>
            <a:r>
              <a:rPr lang="de-DE" dirty="0" smtClean="0"/>
              <a:t> Dmaj7 H4 H</a:t>
            </a:r>
          </a:p>
          <a:p>
            <a:pPr>
              <a:spcAft>
                <a:spcPts val="3000"/>
              </a:spcAft>
            </a:pP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A H EH </a:t>
            </a:r>
            <a:r>
              <a:rPr lang="de-DE" dirty="0" err="1" smtClean="0"/>
              <a:t>C#m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F#m</a:t>
            </a:r>
            <a:r>
              <a:rPr lang="de-DE" dirty="0" smtClean="0"/>
              <a:t> H G# E7</a:t>
            </a:r>
            <a:br>
              <a:rPr lang="de-DE" dirty="0" smtClean="0"/>
            </a:br>
            <a:r>
              <a:rPr lang="de-DE" dirty="0" smtClean="0"/>
              <a:t>A H EH C#</a:t>
            </a:r>
            <a:br>
              <a:rPr lang="de-DE" dirty="0" smtClean="0"/>
            </a:br>
            <a:r>
              <a:rPr lang="de-DE" dirty="0" err="1" smtClean="0"/>
              <a:t>F#m</a:t>
            </a:r>
            <a:r>
              <a:rPr lang="de-DE" dirty="0" smtClean="0"/>
              <a:t> H E</a:t>
            </a:r>
          </a:p>
          <a:p>
            <a:pPr>
              <a:spcAft>
                <a:spcPts val="3000"/>
              </a:spcAft>
            </a:pPr>
            <a:r>
              <a:rPr lang="de-DE" dirty="0" smtClean="0"/>
              <a:t>E </a:t>
            </a:r>
            <a:r>
              <a:rPr lang="de-DE" dirty="0" err="1" smtClean="0"/>
              <a:t>C#m</a:t>
            </a:r>
            <a:r>
              <a:rPr lang="de-DE" dirty="0" smtClean="0"/>
              <a:t> </a:t>
            </a:r>
            <a:r>
              <a:rPr lang="de-DE" dirty="0" err="1" smtClean="0"/>
              <a:t>G#m</a:t>
            </a:r>
            <a:r>
              <a:rPr lang="de-DE" dirty="0" smtClean="0"/>
              <a:t> </a:t>
            </a:r>
            <a:r>
              <a:rPr lang="de-DE" dirty="0" err="1" smtClean="0"/>
              <a:t>C#m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F#m</a:t>
            </a:r>
            <a:r>
              <a:rPr lang="de-DE" dirty="0" smtClean="0"/>
              <a:t> A D H E </a:t>
            </a:r>
            <a:r>
              <a:rPr lang="de-DE" dirty="0" err="1" smtClean="0"/>
              <a:t>C#m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G#m</a:t>
            </a:r>
            <a:r>
              <a:rPr lang="de-DE" dirty="0" smtClean="0"/>
              <a:t> A </a:t>
            </a:r>
            <a:r>
              <a:rPr lang="de-DE" dirty="0" err="1" smtClean="0"/>
              <a:t>F#m</a:t>
            </a:r>
            <a:r>
              <a:rPr lang="de-DE" dirty="0" smtClean="0"/>
              <a:t> Dmaj7 H4 H</a:t>
            </a:r>
          </a:p>
          <a:p>
            <a:pPr>
              <a:spcAft>
                <a:spcPts val="3000"/>
              </a:spcAft>
            </a:pPr>
            <a:r>
              <a:rPr lang="de-DE" dirty="0" smtClean="0"/>
              <a:t>E </a:t>
            </a:r>
            <a:r>
              <a:rPr lang="de-DE" dirty="0" err="1" smtClean="0"/>
              <a:t>C#m</a:t>
            </a:r>
            <a:r>
              <a:rPr lang="de-DE" dirty="0" smtClean="0"/>
              <a:t> </a:t>
            </a:r>
            <a:r>
              <a:rPr lang="de-DE" dirty="0" err="1" smtClean="0"/>
              <a:t>G#m</a:t>
            </a:r>
            <a:r>
              <a:rPr lang="de-DE" dirty="0" smtClean="0"/>
              <a:t> </a:t>
            </a:r>
            <a:r>
              <a:rPr lang="de-DE" dirty="0" err="1" smtClean="0"/>
              <a:t>C#m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F#m</a:t>
            </a:r>
            <a:r>
              <a:rPr lang="de-DE" dirty="0" smtClean="0"/>
              <a:t> A D H E </a:t>
            </a:r>
            <a:r>
              <a:rPr lang="de-DE" dirty="0" err="1" smtClean="0"/>
              <a:t>C#m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G#m</a:t>
            </a:r>
            <a:r>
              <a:rPr lang="de-DE" dirty="0" smtClean="0"/>
              <a:t> A </a:t>
            </a:r>
            <a:r>
              <a:rPr lang="de-DE" dirty="0" err="1" smtClean="0"/>
              <a:t>F#m</a:t>
            </a:r>
            <a:r>
              <a:rPr lang="de-DE" dirty="0" smtClean="0"/>
              <a:t> Dmaj7 H4 CDE</a:t>
            </a:r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28800000" cy="180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195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663"/>
            <a:ext cx="21945600" cy="153167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de-DE" dirty="0"/>
              <a:t>1. Du sollst nicht müde werden, selbst wenn das Licht auf Erden allmählich zu verlöschen scheint. Denn über Hass und kriegen wird Gottes Zukunft siegen, und wenn sein großer Tag erscheint:</a:t>
            </a:r>
          </a:p>
          <a:p>
            <a:pPr>
              <a:spcAft>
                <a:spcPts val="3000"/>
              </a:spcAft>
            </a:pPr>
            <a:r>
              <a:rPr lang="de-DE" dirty="0" smtClean="0"/>
              <a:t>Refrain:</a:t>
            </a:r>
            <a:br>
              <a:rPr lang="de-DE" dirty="0" smtClean="0"/>
            </a:br>
            <a:r>
              <a:rPr lang="de-DE" dirty="0" smtClean="0"/>
              <a:t>Wir </a:t>
            </a:r>
            <a:r>
              <a:rPr lang="de-DE" dirty="0"/>
              <a:t>werden sein wie die Träumenden,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die </a:t>
            </a:r>
            <a:r>
              <a:rPr lang="de-DE" dirty="0"/>
              <a:t>noch nicht fassen, was sie sehen.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Wir </a:t>
            </a:r>
            <a:r>
              <a:rPr lang="de-DE" dirty="0"/>
              <a:t>werden lachen und fröhlich sein,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wenn </a:t>
            </a:r>
            <a:r>
              <a:rPr lang="de-DE" dirty="0"/>
              <a:t>wir vor Jesus </a:t>
            </a:r>
            <a:r>
              <a:rPr lang="de-DE" dirty="0" err="1"/>
              <a:t>stehn</a:t>
            </a:r>
            <a:r>
              <a:rPr lang="de-DE" dirty="0"/>
              <a:t>.</a:t>
            </a:r>
          </a:p>
          <a:p>
            <a:pPr>
              <a:spcAft>
                <a:spcPts val="3000"/>
              </a:spcAft>
            </a:pPr>
            <a:r>
              <a:rPr lang="de-DE" dirty="0"/>
              <a:t>2. Willst du den Mut verlieren? Willst du schon resignieren,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weil </a:t>
            </a:r>
            <a:r>
              <a:rPr lang="de-DE" dirty="0"/>
              <a:t>es nichts mehr zu hoffen gibt? Du sollst nicht sinnlos enden, Gott will dein Leben wenden, weil er dich ja unendlich liebt. </a:t>
            </a:r>
          </a:p>
          <a:p>
            <a:pPr>
              <a:spcAft>
                <a:spcPts val="3000"/>
              </a:spcAft>
            </a:pPr>
            <a:r>
              <a:rPr lang="de-DE" dirty="0" smtClean="0"/>
              <a:t>3</a:t>
            </a:r>
            <a:r>
              <a:rPr lang="de-DE" dirty="0"/>
              <a:t>. Drum lass die </a:t>
            </a:r>
            <a:r>
              <a:rPr lang="de-DE" dirty="0" err="1"/>
              <a:t>Traurigkeiten</a:t>
            </a:r>
            <a:r>
              <a:rPr lang="de-DE" dirty="0"/>
              <a:t>, lass dich zur Freude leiten.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Bald </a:t>
            </a:r>
            <a:r>
              <a:rPr lang="de-DE" dirty="0"/>
              <a:t>wirst du sehn, das Fest beginnt. Auch du bist eingeladen, dann heilt Gott allen Schaden. Ein neues Lied wird angestimmt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28800000" cy="180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21945601" y="11159"/>
            <a:ext cx="7911548" cy="153167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de-DE" spc="-300" dirty="0" smtClean="0"/>
              <a:t>D Hm </a:t>
            </a:r>
            <a:r>
              <a:rPr lang="de-DE" spc="-300" dirty="0" err="1" smtClean="0"/>
              <a:t>F#m</a:t>
            </a:r>
            <a:r>
              <a:rPr lang="de-DE" spc="-300" dirty="0" smtClean="0"/>
              <a:t> Hm</a:t>
            </a:r>
            <a:br>
              <a:rPr lang="de-DE" spc="-300" dirty="0" smtClean="0"/>
            </a:br>
            <a:r>
              <a:rPr lang="de-DE" spc="-300" dirty="0" err="1"/>
              <a:t>E</a:t>
            </a:r>
            <a:r>
              <a:rPr lang="de-DE" spc="-300" dirty="0" err="1" smtClean="0"/>
              <a:t>m</a:t>
            </a:r>
            <a:r>
              <a:rPr lang="de-DE" spc="-300" dirty="0" smtClean="0"/>
              <a:t> G C A D Hm</a:t>
            </a:r>
            <a:br>
              <a:rPr lang="de-DE" spc="-300" dirty="0" smtClean="0"/>
            </a:br>
            <a:r>
              <a:rPr lang="de-DE" spc="-300" dirty="0" err="1" smtClean="0"/>
              <a:t>F#m</a:t>
            </a:r>
            <a:r>
              <a:rPr lang="de-DE" spc="-300" dirty="0" smtClean="0"/>
              <a:t> Hm </a:t>
            </a:r>
            <a:r>
              <a:rPr lang="de-DE" spc="-300" dirty="0" err="1" smtClean="0"/>
              <a:t>Em</a:t>
            </a:r>
            <a:r>
              <a:rPr lang="de-DE" spc="-300" dirty="0" smtClean="0"/>
              <a:t> Cmaj7 A4 A</a:t>
            </a:r>
          </a:p>
          <a:p>
            <a:pPr>
              <a:spcAft>
                <a:spcPts val="3000"/>
              </a:spcAft>
            </a:pPr>
            <a:r>
              <a:rPr lang="de-DE" spc="-300" dirty="0"/>
              <a:t/>
            </a:r>
            <a:br>
              <a:rPr lang="de-DE" spc="-300" dirty="0"/>
            </a:br>
            <a:r>
              <a:rPr lang="de-DE" spc="-300" dirty="0" smtClean="0"/>
              <a:t>G A DA Hm</a:t>
            </a:r>
            <a:br>
              <a:rPr lang="de-DE" spc="-300" dirty="0" smtClean="0"/>
            </a:br>
            <a:r>
              <a:rPr lang="de-DE" spc="-300" dirty="0" err="1" smtClean="0"/>
              <a:t>Em</a:t>
            </a:r>
            <a:r>
              <a:rPr lang="de-DE" spc="-300" dirty="0" smtClean="0"/>
              <a:t> A F# D7</a:t>
            </a:r>
            <a:br>
              <a:rPr lang="de-DE" spc="-300" dirty="0" smtClean="0"/>
            </a:br>
            <a:r>
              <a:rPr lang="de-DE" spc="-300" dirty="0" smtClean="0"/>
              <a:t>G A DA H</a:t>
            </a:r>
            <a:br>
              <a:rPr lang="de-DE" spc="-300" dirty="0" smtClean="0"/>
            </a:br>
            <a:r>
              <a:rPr lang="de-DE" spc="-300" dirty="0" err="1" smtClean="0"/>
              <a:t>Em</a:t>
            </a:r>
            <a:r>
              <a:rPr lang="de-DE" spc="-300" dirty="0" smtClean="0"/>
              <a:t> A D (B C D)</a:t>
            </a:r>
          </a:p>
          <a:p>
            <a:pPr>
              <a:spcAft>
                <a:spcPts val="3000"/>
              </a:spcAft>
            </a:pPr>
            <a:r>
              <a:rPr lang="de-DE" spc="-300" dirty="0" smtClean="0"/>
              <a:t>D Hm </a:t>
            </a:r>
            <a:r>
              <a:rPr lang="de-DE" spc="-300" dirty="0" err="1" smtClean="0"/>
              <a:t>F#m</a:t>
            </a:r>
            <a:r>
              <a:rPr lang="de-DE" spc="-300" dirty="0" smtClean="0"/>
              <a:t> Hm</a:t>
            </a:r>
            <a:br>
              <a:rPr lang="de-DE" spc="-300" dirty="0" smtClean="0"/>
            </a:br>
            <a:r>
              <a:rPr lang="de-DE" spc="-300" dirty="0" err="1" smtClean="0"/>
              <a:t>Em</a:t>
            </a:r>
            <a:r>
              <a:rPr lang="de-DE" spc="-300" dirty="0" smtClean="0"/>
              <a:t> G C A D Hm</a:t>
            </a:r>
            <a:br>
              <a:rPr lang="de-DE" spc="-300" dirty="0" smtClean="0"/>
            </a:br>
            <a:r>
              <a:rPr lang="de-DE" spc="-300" dirty="0" err="1" smtClean="0"/>
              <a:t>F#m</a:t>
            </a:r>
            <a:r>
              <a:rPr lang="de-DE" spc="-300" dirty="0" smtClean="0"/>
              <a:t> Hm </a:t>
            </a:r>
            <a:r>
              <a:rPr lang="de-DE" spc="-300" dirty="0" err="1" smtClean="0"/>
              <a:t>Em</a:t>
            </a:r>
            <a:r>
              <a:rPr lang="de-DE" spc="-300" dirty="0" smtClean="0"/>
              <a:t> Cmaj7 A4 A</a:t>
            </a:r>
          </a:p>
          <a:p>
            <a:pPr>
              <a:spcAft>
                <a:spcPts val="3000"/>
              </a:spcAft>
            </a:pPr>
            <a:r>
              <a:rPr lang="de-DE" spc="-300" dirty="0" smtClean="0"/>
              <a:t>D Hm </a:t>
            </a:r>
            <a:r>
              <a:rPr lang="de-DE" spc="-300" dirty="0" err="1" smtClean="0"/>
              <a:t>F#m</a:t>
            </a:r>
            <a:r>
              <a:rPr lang="de-DE" spc="-300" dirty="0" smtClean="0"/>
              <a:t> Hm</a:t>
            </a:r>
            <a:br>
              <a:rPr lang="de-DE" spc="-300" dirty="0" smtClean="0"/>
            </a:br>
            <a:r>
              <a:rPr lang="de-DE" spc="-300" dirty="0" err="1" smtClean="0"/>
              <a:t>Em</a:t>
            </a:r>
            <a:r>
              <a:rPr lang="de-DE" spc="-300" dirty="0" smtClean="0"/>
              <a:t> G C A D Hm</a:t>
            </a:r>
            <a:br>
              <a:rPr lang="de-DE" spc="-300" dirty="0" smtClean="0"/>
            </a:br>
            <a:r>
              <a:rPr lang="de-DE" spc="-300" dirty="0" err="1" smtClean="0"/>
              <a:t>F#m</a:t>
            </a:r>
            <a:r>
              <a:rPr lang="de-DE" spc="-300" dirty="0" smtClean="0"/>
              <a:t> Hm </a:t>
            </a:r>
            <a:r>
              <a:rPr lang="de-DE" spc="-300" dirty="0" err="1" smtClean="0"/>
              <a:t>Em</a:t>
            </a:r>
            <a:r>
              <a:rPr lang="de-DE" spc="-300" dirty="0" smtClean="0"/>
              <a:t> Cmaj7 A4 A</a:t>
            </a:r>
          </a:p>
        </p:txBody>
      </p:sp>
    </p:spTree>
    <p:extLst>
      <p:ext uri="{BB962C8B-B14F-4D97-AF65-F5344CB8AC3E}">
        <p14:creationId xmlns:p14="http://schemas.microsoft.com/office/powerpoint/2010/main" val="1937866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663"/>
            <a:ext cx="21945600" cy="17943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5800" b="1" dirty="0"/>
              <a:t>1. Noch haben wir sie nicht </a:t>
            </a:r>
            <a:r>
              <a:rPr lang="de-DE" sz="5800" b="1" dirty="0" err="1"/>
              <a:t>gesehn</a:t>
            </a:r>
            <a:r>
              <a:rPr lang="de-DE" sz="5800" b="1" dirty="0"/>
              <a:t>, noch warten wir darauf, </a:t>
            </a:r>
            <a:br>
              <a:rPr lang="de-DE" sz="5800" b="1" dirty="0"/>
            </a:br>
            <a:r>
              <a:rPr lang="de-DE" sz="5800" b="1" dirty="0"/>
              <a:t>noch nehmen wir für unsre Hoffnung Spott und Hohn in Kauf, </a:t>
            </a:r>
            <a:br>
              <a:rPr lang="de-DE" sz="5800" b="1" dirty="0"/>
            </a:br>
            <a:r>
              <a:rPr lang="de-DE" sz="5800" b="1" dirty="0"/>
              <a:t>und wissen doch: es kommt ein Tag, da hört das Warten auf, </a:t>
            </a:r>
            <a:br>
              <a:rPr lang="de-DE" sz="5800" b="1" dirty="0"/>
            </a:br>
            <a:r>
              <a:rPr lang="de-DE" sz="5800" b="1" dirty="0"/>
              <a:t>denn grade dann, wenn jedermann es nicht für möglich hält, </a:t>
            </a:r>
            <a:br>
              <a:rPr lang="de-DE" sz="5800" b="1" dirty="0"/>
            </a:br>
            <a:r>
              <a:rPr lang="de-DE" sz="5800" b="1" dirty="0"/>
              <a:t>dann werden wir sie sehen - Gottes neue Welt. </a:t>
            </a:r>
          </a:p>
          <a:p>
            <a:r>
              <a:rPr lang="de-DE" sz="5800" b="1" dirty="0"/>
              <a:t>2. Dort wird es sein, wo keiner mehr den anderen vergisst, </a:t>
            </a:r>
            <a:br>
              <a:rPr lang="de-DE" sz="5800" b="1" dirty="0"/>
            </a:br>
            <a:r>
              <a:rPr lang="de-DE" sz="5800" b="1" dirty="0"/>
              <a:t>wo nicht mehr auf verbranntes Land das Blut von Kindern fließt, </a:t>
            </a:r>
            <a:br>
              <a:rPr lang="de-DE" sz="5800" b="1" dirty="0"/>
            </a:br>
            <a:r>
              <a:rPr lang="de-DE" sz="5800" b="1" dirty="0"/>
              <a:t>wo keiner mehr nach Frieden schreit, weil endlich Friede ist, </a:t>
            </a:r>
            <a:br>
              <a:rPr lang="de-DE" sz="5800" b="1" dirty="0"/>
            </a:br>
            <a:r>
              <a:rPr lang="de-DE" sz="5800" b="1" dirty="0"/>
              <a:t>weil nicht mehr unser Wille, sondern Gottes Liebe zählt </a:t>
            </a:r>
            <a:br>
              <a:rPr lang="de-DE" sz="5800" b="1" dirty="0"/>
            </a:br>
            <a:r>
              <a:rPr lang="de-DE" sz="5800" b="1" dirty="0"/>
              <a:t>in seiner Gegenwart, in Gottes neuer Welt. </a:t>
            </a:r>
          </a:p>
          <a:p>
            <a:r>
              <a:rPr lang="de-DE" sz="5800" b="1" dirty="0"/>
              <a:t>3. Dann kennen wir das Wann, Warum, </a:t>
            </a:r>
            <a:r>
              <a:rPr lang="de-DE" sz="5800" b="1" dirty="0" err="1"/>
              <a:t>Wielange</a:t>
            </a:r>
            <a:r>
              <a:rPr lang="de-DE" sz="5800" b="1" dirty="0"/>
              <a:t> und Woher, </a:t>
            </a:r>
            <a:br>
              <a:rPr lang="de-DE" sz="5800" b="1" dirty="0"/>
            </a:br>
            <a:r>
              <a:rPr lang="de-DE" sz="5800" b="1" dirty="0"/>
              <a:t>dann quälen tausend ungelöste Fragen uns nicht mehr; </a:t>
            </a:r>
            <a:br>
              <a:rPr lang="de-DE" sz="5800" b="1" dirty="0"/>
            </a:br>
            <a:r>
              <a:rPr lang="de-DE" sz="5800" b="1" dirty="0"/>
              <a:t>denn unsre letzte Antwort ist uns Christus unser Herr, </a:t>
            </a:r>
            <a:br>
              <a:rPr lang="de-DE" sz="5800" b="1" dirty="0"/>
            </a:br>
            <a:r>
              <a:rPr lang="de-DE" sz="5800" b="1" dirty="0"/>
              <a:t>der uns und unsre Dunkelheit mit seinem Licht erhellt, </a:t>
            </a:r>
            <a:br>
              <a:rPr lang="de-DE" sz="5800" b="1" dirty="0"/>
            </a:br>
            <a:r>
              <a:rPr lang="de-DE" sz="5800" b="1" dirty="0"/>
              <a:t>der unsre Sonne ist in Gottes neuer Welt. </a:t>
            </a:r>
          </a:p>
          <a:p>
            <a:r>
              <a:rPr lang="de-DE" sz="5800" b="1" dirty="0"/>
              <a:t>4. Noch warten wir darauf, noch haben wir sie nicht </a:t>
            </a:r>
            <a:r>
              <a:rPr lang="de-DE" sz="5800" b="1" dirty="0" err="1"/>
              <a:t>gesehn</a:t>
            </a:r>
            <a:r>
              <a:rPr lang="de-DE" sz="5800" b="1" dirty="0"/>
              <a:t>, </a:t>
            </a:r>
            <a:br>
              <a:rPr lang="de-DE" sz="5800" b="1" dirty="0"/>
            </a:br>
            <a:r>
              <a:rPr lang="de-DE" sz="5800" b="1" dirty="0"/>
              <a:t>noch haben wir in dieser Welt ein Leben zu </a:t>
            </a:r>
            <a:r>
              <a:rPr lang="de-DE" sz="5800" b="1" dirty="0" err="1"/>
              <a:t>bestehn</a:t>
            </a:r>
            <a:r>
              <a:rPr lang="de-DE" sz="5800" b="1" dirty="0"/>
              <a:t>. </a:t>
            </a:r>
            <a:br>
              <a:rPr lang="de-DE" sz="5800" b="1" dirty="0"/>
            </a:br>
            <a:r>
              <a:rPr lang="de-DE" sz="5800" b="1" dirty="0"/>
              <a:t>Schon heute soll in unserm Leben Gottes Wort </a:t>
            </a:r>
            <a:r>
              <a:rPr lang="de-DE" sz="5800" b="1" dirty="0" err="1"/>
              <a:t>geschehn</a:t>
            </a:r>
            <a:r>
              <a:rPr lang="de-DE" sz="5800" b="1" dirty="0"/>
              <a:t>, </a:t>
            </a:r>
            <a:br>
              <a:rPr lang="de-DE" sz="5800" b="1" dirty="0"/>
            </a:br>
            <a:r>
              <a:rPr lang="de-DE" sz="5800" b="1" dirty="0"/>
              <a:t>denn so nahe sich ein jeder hier an Gottes Worte hält, </a:t>
            </a:r>
            <a:br>
              <a:rPr lang="de-DE" sz="5800" b="1" dirty="0"/>
            </a:br>
            <a:r>
              <a:rPr lang="de-DE" sz="5800" b="1" dirty="0"/>
              <a:t>genauso nahe ist er Gottes neuer Welt. 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28800000" cy="180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21945601" y="11159"/>
            <a:ext cx="4412974" cy="17943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5800" spc="-300" dirty="0" smtClean="0"/>
              <a:t>D </a:t>
            </a:r>
            <a:r>
              <a:rPr lang="de-DE" sz="5800" spc="-300" dirty="0" err="1" smtClean="0"/>
              <a:t>F#m</a:t>
            </a:r>
            <a:r>
              <a:rPr lang="de-DE" sz="5800" spc="-300" dirty="0" smtClean="0"/>
              <a:t> G A</a:t>
            </a:r>
            <a:br>
              <a:rPr lang="de-DE" sz="5800" spc="-300" dirty="0" smtClean="0"/>
            </a:br>
            <a:r>
              <a:rPr lang="de-DE" sz="5800" spc="-300" dirty="0" smtClean="0"/>
              <a:t>D Hm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> A</a:t>
            </a:r>
            <a:br>
              <a:rPr lang="de-DE" sz="5800" spc="-300" dirty="0" smtClean="0"/>
            </a:br>
            <a:r>
              <a:rPr lang="de-DE" sz="5800" spc="-300" dirty="0" smtClean="0"/>
              <a:t>D </a:t>
            </a:r>
            <a:r>
              <a:rPr lang="de-DE" sz="5800" spc="-300" dirty="0" err="1" smtClean="0"/>
              <a:t>F#m</a:t>
            </a:r>
            <a:r>
              <a:rPr lang="de-DE" sz="5800" spc="-300" dirty="0" smtClean="0"/>
              <a:t> G A</a:t>
            </a:r>
            <a:br>
              <a:rPr lang="de-DE" sz="5800" spc="-300" dirty="0" smtClean="0"/>
            </a:br>
            <a:r>
              <a:rPr lang="de-DE" sz="5800" spc="-300" dirty="0" smtClean="0"/>
              <a:t>D Hm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>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/>
            </a:r>
            <a:br>
              <a:rPr lang="de-DE" sz="5800" spc="-300" dirty="0" smtClean="0"/>
            </a:br>
            <a:r>
              <a:rPr lang="de-DE" sz="5800" spc="-300" dirty="0" smtClean="0"/>
              <a:t>A </a:t>
            </a:r>
            <a:r>
              <a:rPr lang="de-DE" sz="5800" spc="-300" dirty="0" err="1" smtClean="0"/>
              <a:t>A</a:t>
            </a:r>
            <a:r>
              <a:rPr lang="de-DE" sz="5800" spc="-300" dirty="0" smtClean="0"/>
              <a:t> DG D</a:t>
            </a:r>
          </a:p>
          <a:p>
            <a:r>
              <a:rPr lang="de-DE" sz="5800" spc="-300" dirty="0" smtClean="0"/>
              <a:t>D </a:t>
            </a:r>
            <a:r>
              <a:rPr lang="de-DE" sz="5800" spc="-300" dirty="0" err="1" smtClean="0"/>
              <a:t>F#m</a:t>
            </a:r>
            <a:r>
              <a:rPr lang="de-DE" sz="5800" spc="-300" dirty="0" smtClean="0"/>
              <a:t> G A</a:t>
            </a:r>
            <a:br>
              <a:rPr lang="de-DE" sz="5800" spc="-300" dirty="0" smtClean="0"/>
            </a:br>
            <a:r>
              <a:rPr lang="de-DE" sz="5800" spc="-300" dirty="0" smtClean="0"/>
              <a:t>D Hm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> A</a:t>
            </a:r>
            <a:br>
              <a:rPr lang="de-DE" sz="5800" spc="-300" dirty="0" smtClean="0"/>
            </a:br>
            <a:r>
              <a:rPr lang="de-DE" sz="5800" spc="-300" dirty="0" smtClean="0"/>
              <a:t>D </a:t>
            </a:r>
            <a:r>
              <a:rPr lang="de-DE" sz="5800" spc="-300" dirty="0" err="1" smtClean="0"/>
              <a:t>F#m</a:t>
            </a:r>
            <a:r>
              <a:rPr lang="de-DE" sz="5800" spc="-300" dirty="0" smtClean="0"/>
              <a:t> G A</a:t>
            </a:r>
            <a:br>
              <a:rPr lang="de-DE" sz="5800" spc="-300" dirty="0" smtClean="0"/>
            </a:br>
            <a:r>
              <a:rPr lang="de-DE" sz="5800" spc="-300" dirty="0" smtClean="0"/>
              <a:t>D Hm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>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/>
            </a:r>
            <a:br>
              <a:rPr lang="de-DE" sz="5800" spc="-300" dirty="0" smtClean="0"/>
            </a:br>
            <a:r>
              <a:rPr lang="de-DE" sz="5800" spc="-300" dirty="0" smtClean="0"/>
              <a:t>A </a:t>
            </a:r>
            <a:r>
              <a:rPr lang="de-DE" sz="5800" spc="-300" dirty="0" err="1" smtClean="0"/>
              <a:t>A</a:t>
            </a:r>
            <a:r>
              <a:rPr lang="de-DE" sz="5800" spc="-300" dirty="0" smtClean="0"/>
              <a:t> DG D</a:t>
            </a:r>
          </a:p>
          <a:p>
            <a:r>
              <a:rPr lang="de-DE" sz="5800" spc="-300" dirty="0" smtClean="0"/>
              <a:t>D </a:t>
            </a:r>
            <a:r>
              <a:rPr lang="de-DE" sz="5800" spc="-300" dirty="0" err="1" smtClean="0"/>
              <a:t>F#m</a:t>
            </a:r>
            <a:r>
              <a:rPr lang="de-DE" sz="5800" spc="-300" dirty="0" smtClean="0"/>
              <a:t> G A</a:t>
            </a:r>
            <a:br>
              <a:rPr lang="de-DE" sz="5800" spc="-300" dirty="0" smtClean="0"/>
            </a:br>
            <a:r>
              <a:rPr lang="de-DE" sz="5800" spc="-300" dirty="0" smtClean="0"/>
              <a:t>D Hm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> A</a:t>
            </a:r>
            <a:br>
              <a:rPr lang="de-DE" sz="5800" spc="-300" dirty="0" smtClean="0"/>
            </a:br>
            <a:r>
              <a:rPr lang="de-DE" sz="5800" spc="-300" dirty="0" smtClean="0"/>
              <a:t>D </a:t>
            </a:r>
            <a:r>
              <a:rPr lang="de-DE" sz="5800" spc="-300" dirty="0" err="1" smtClean="0"/>
              <a:t>F#m</a:t>
            </a:r>
            <a:r>
              <a:rPr lang="de-DE" sz="5800" spc="-300" dirty="0" smtClean="0"/>
              <a:t> G A</a:t>
            </a:r>
            <a:br>
              <a:rPr lang="de-DE" sz="5800" spc="-300" dirty="0" smtClean="0"/>
            </a:br>
            <a:r>
              <a:rPr lang="de-DE" sz="5800" spc="-300" dirty="0" smtClean="0"/>
              <a:t>D Hm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>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/>
            </a:r>
            <a:br>
              <a:rPr lang="de-DE" sz="5800" spc="-300" dirty="0" smtClean="0"/>
            </a:br>
            <a:r>
              <a:rPr lang="de-DE" sz="5800" spc="-300" dirty="0" smtClean="0"/>
              <a:t>A </a:t>
            </a:r>
            <a:r>
              <a:rPr lang="de-DE" sz="5800" spc="-300" dirty="0" err="1" smtClean="0"/>
              <a:t>A</a:t>
            </a:r>
            <a:r>
              <a:rPr lang="de-DE" sz="5800" spc="-300" dirty="0" smtClean="0"/>
              <a:t> DG D</a:t>
            </a:r>
          </a:p>
          <a:p>
            <a:r>
              <a:rPr lang="de-DE" sz="5800" spc="-300" dirty="0" smtClean="0"/>
              <a:t>D </a:t>
            </a:r>
            <a:r>
              <a:rPr lang="de-DE" sz="5800" spc="-300" dirty="0" err="1" smtClean="0"/>
              <a:t>F#m</a:t>
            </a:r>
            <a:r>
              <a:rPr lang="de-DE" sz="5800" spc="-300" dirty="0" smtClean="0"/>
              <a:t> G A</a:t>
            </a:r>
            <a:br>
              <a:rPr lang="de-DE" sz="5800" spc="-300" dirty="0" smtClean="0"/>
            </a:br>
            <a:r>
              <a:rPr lang="de-DE" sz="5800" spc="-300" dirty="0" smtClean="0"/>
              <a:t>D Hm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> A</a:t>
            </a:r>
            <a:br>
              <a:rPr lang="de-DE" sz="5800" spc="-300" dirty="0" smtClean="0"/>
            </a:br>
            <a:r>
              <a:rPr lang="de-DE" sz="5800" spc="-300" dirty="0" smtClean="0"/>
              <a:t>D </a:t>
            </a:r>
            <a:r>
              <a:rPr lang="de-DE" sz="5800" spc="-300" dirty="0" err="1" smtClean="0"/>
              <a:t>F#m</a:t>
            </a:r>
            <a:r>
              <a:rPr lang="de-DE" sz="5800" spc="-300" dirty="0" smtClean="0"/>
              <a:t> G A</a:t>
            </a:r>
            <a:br>
              <a:rPr lang="de-DE" sz="5800" spc="-300" dirty="0" smtClean="0"/>
            </a:br>
            <a:r>
              <a:rPr lang="de-DE" sz="5800" spc="-300" dirty="0" smtClean="0"/>
              <a:t>D Hm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> </a:t>
            </a:r>
            <a:r>
              <a:rPr lang="de-DE" sz="5800" spc="-300" dirty="0" err="1" smtClean="0"/>
              <a:t>Em</a:t>
            </a:r>
            <a:r>
              <a:rPr lang="de-DE" sz="5800" spc="-300" dirty="0" smtClean="0"/>
              <a:t/>
            </a:r>
            <a:br>
              <a:rPr lang="de-DE" sz="5800" spc="-300" dirty="0" smtClean="0"/>
            </a:br>
            <a:r>
              <a:rPr lang="de-DE" sz="5800" spc="-300" dirty="0" smtClean="0"/>
              <a:t>A </a:t>
            </a:r>
            <a:r>
              <a:rPr lang="de-DE" sz="5800" spc="-300" dirty="0" err="1" smtClean="0"/>
              <a:t>A</a:t>
            </a:r>
            <a:r>
              <a:rPr lang="de-DE" sz="5800" spc="-300" dirty="0" smtClean="0"/>
              <a:t> DG D</a:t>
            </a:r>
          </a:p>
        </p:txBody>
      </p:sp>
    </p:spTree>
    <p:extLst>
      <p:ext uri="{BB962C8B-B14F-4D97-AF65-F5344CB8AC3E}">
        <p14:creationId xmlns:p14="http://schemas.microsoft.com/office/powerpoint/2010/main" val="1930228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102</Words>
  <Application>Microsoft Office PowerPoint</Application>
  <PresentationFormat>Benutzerdefiniert</PresentationFormat>
  <Paragraphs>24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David Buro</dc:creator>
  <cp:lastModifiedBy>David Buro</cp:lastModifiedBy>
  <cp:revision>5</cp:revision>
  <dcterms:created xsi:type="dcterms:W3CDTF">2021-10-13T06:05:53Z</dcterms:created>
  <dcterms:modified xsi:type="dcterms:W3CDTF">2021-10-13T06:42:10Z</dcterms:modified>
</cp:coreProperties>
</file>