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60" r:id="rId4"/>
    <p:sldId id="262" r:id="rId5"/>
    <p:sldId id="261" r:id="rId6"/>
    <p:sldId id="264" r:id="rId7"/>
    <p:sldId id="277" r:id="rId8"/>
    <p:sldId id="265" r:id="rId9"/>
    <p:sldId id="271" r:id="rId10"/>
    <p:sldId id="273" r:id="rId11"/>
    <p:sldId id="272" r:id="rId12"/>
    <p:sldId id="274" r:id="rId13"/>
    <p:sldId id="276" r:id="rId14"/>
    <p:sldId id="275" r:id="rId15"/>
    <p:sldId id="279" r:id="rId16"/>
    <p:sldId id="267" r:id="rId17"/>
    <p:sldId id="268" r:id="rId18"/>
    <p:sldId id="270" r:id="rId19"/>
    <p:sldId id="269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84CB"/>
    <a:srgbClr val="2B6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92" d="100"/>
          <a:sy n="92" d="100"/>
        </p:scale>
        <p:origin x="234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86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11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85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34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34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14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001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454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77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29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95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CD537-20BB-46C0-95BC-A4E88483DB5F}" type="datetimeFigureOut">
              <a:rPr lang="de-DE" smtClean="0"/>
              <a:t>29.10.2023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16E08-8283-48A5-A86B-65963E449B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51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24" y="555806"/>
            <a:ext cx="3438525" cy="596265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64" y="8447"/>
            <a:ext cx="7006936" cy="6849553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6096000" y="190904"/>
            <a:ext cx="58985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/>
              <a:t>Gottesdienst </a:t>
            </a:r>
            <a:r>
              <a:rPr lang="de-DE" b="1" dirty="0" smtClean="0"/>
              <a:t>04.11.2023</a:t>
            </a:r>
            <a:endParaRPr lang="de-DE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1746814" y="1105118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1236844" y="2140306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1863804" y="3368146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4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365" y="72737"/>
            <a:ext cx="11192435" cy="6857999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/>
              <a:t>Ansprache 2: Muss ich zum Gottesdienst gehen?</a:t>
            </a:r>
            <a:endParaRPr lang="de-DE" dirty="0"/>
          </a:p>
          <a:p>
            <a:r>
              <a:rPr lang="de-DE" b="1" dirty="0">
                <a:solidFill>
                  <a:srgbClr val="0070C0"/>
                </a:solidFill>
              </a:rPr>
              <a:t>Gute Gründe - Kinder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b="1" dirty="0">
                <a:solidFill>
                  <a:srgbClr val="0070C0"/>
                </a:solidFill>
              </a:rPr>
              <a:t>Gute Gründe - Jugendliche und Erwachsene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b="1" dirty="0"/>
              <a:t>Ansprache 3: Wo gibt es Wahrheit - wem vertrauen?</a:t>
            </a:r>
            <a:endParaRPr lang="de-DE" dirty="0"/>
          </a:p>
          <a:p>
            <a:r>
              <a:rPr lang="de-DE" b="1" dirty="0">
                <a:solidFill>
                  <a:srgbClr val="FF0000"/>
                </a:solidFill>
              </a:rPr>
              <a:t>Szene 2: Alternativen im Pausenhof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b="1" dirty="0"/>
              <a:t>Ansprache 4: Gott ist </a:t>
            </a:r>
            <a:r>
              <a:rPr lang="de-DE" b="1" dirty="0" smtClean="0"/>
              <a:t>Tod!</a:t>
            </a:r>
            <a:endParaRPr lang="de-DE" dirty="0"/>
          </a:p>
          <a:p>
            <a:r>
              <a:rPr lang="de-DE" b="1" dirty="0"/>
              <a:t>Ansprache 5: Gibt es Alternativen zu Gott?</a:t>
            </a:r>
            <a:endParaRPr lang="de-DE" dirty="0"/>
          </a:p>
          <a:p>
            <a:r>
              <a:rPr lang="de-DE" b="1" dirty="0">
                <a:solidFill>
                  <a:srgbClr val="FF0000"/>
                </a:solidFill>
              </a:rPr>
              <a:t>Szene 3: Was sind denn Gründe zu kommen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b="1" dirty="0"/>
              <a:t>Ansprache 6: Wie ist es bei Jesus?</a:t>
            </a:r>
            <a:endParaRPr lang="de-DE" dirty="0"/>
          </a:p>
          <a:p>
            <a:r>
              <a:rPr lang="de-DE" b="1" dirty="0"/>
              <a:t>Ansprache 7: Doppelgleisig</a:t>
            </a:r>
            <a:endParaRPr lang="de-DE" dirty="0"/>
          </a:p>
          <a:p>
            <a:r>
              <a:rPr lang="de-DE" b="1" dirty="0"/>
              <a:t>Ansprache 8: Wollt ihr auch gehen?</a:t>
            </a:r>
          </a:p>
          <a:p>
            <a:r>
              <a:rPr lang="de-DE" b="1" dirty="0">
                <a:solidFill>
                  <a:srgbClr val="0070C0"/>
                </a:solidFill>
              </a:rPr>
              <a:t>Feiert Jesu </a:t>
            </a:r>
            <a:r>
              <a:rPr lang="de-DE" b="1" dirty="0" smtClean="0">
                <a:solidFill>
                  <a:srgbClr val="0070C0"/>
                </a:solidFill>
              </a:rPr>
              <a:t>II </a:t>
            </a:r>
            <a:r>
              <a:rPr lang="de-DE" b="1" dirty="0">
                <a:solidFill>
                  <a:srgbClr val="0070C0"/>
                </a:solidFill>
              </a:rPr>
              <a:t>123: Du bist der Schöpfer des Universums</a:t>
            </a:r>
          </a:p>
          <a:p>
            <a:r>
              <a:rPr lang="de-DE" b="1" dirty="0"/>
              <a:t>Ansprache 9: Worte ewigen Lebens</a:t>
            </a:r>
          </a:p>
          <a:p>
            <a:r>
              <a:rPr lang="de-DE" b="1" dirty="0">
                <a:solidFill>
                  <a:srgbClr val="0070C0"/>
                </a:solidFill>
              </a:rPr>
              <a:t>Feiert Jesu </a:t>
            </a:r>
            <a:r>
              <a:rPr lang="de-DE" b="1" dirty="0" smtClean="0">
                <a:solidFill>
                  <a:srgbClr val="0070C0"/>
                </a:solidFill>
              </a:rPr>
              <a:t>II </a:t>
            </a:r>
            <a:r>
              <a:rPr lang="de-DE" b="1" dirty="0">
                <a:solidFill>
                  <a:srgbClr val="0070C0"/>
                </a:solidFill>
              </a:rPr>
              <a:t>139: Ohne dich wäre ich verloren</a:t>
            </a:r>
          </a:p>
          <a:p>
            <a:r>
              <a:rPr lang="de-DE" b="1" dirty="0">
                <a:solidFill>
                  <a:srgbClr val="0070C0"/>
                </a:solidFill>
              </a:rPr>
              <a:t>Gebet</a:t>
            </a:r>
          </a:p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952" y="264861"/>
            <a:ext cx="3438525" cy="596265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9030842" y="814173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8520872" y="1849361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9147832" y="3077201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AB6D8-5901-2C3A-189C-989C62A99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DBBD2902-BC8F-5CF1-BBF2-3E043D5E1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942" y="306424"/>
            <a:ext cx="3438525" cy="596265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365" y="72737"/>
            <a:ext cx="11192435" cy="6857999"/>
          </a:xfrm>
        </p:spPr>
        <p:txBody>
          <a:bodyPr>
            <a:normAutofit/>
          </a:bodyPr>
          <a:lstStyle/>
          <a:p>
            <a:r>
              <a:rPr lang="de-DE" b="1" dirty="0"/>
              <a:t>Ansprache 4: Gott ist </a:t>
            </a:r>
            <a:r>
              <a:rPr lang="de-DE" b="1" dirty="0" smtClean="0"/>
              <a:t>Tod!</a:t>
            </a:r>
            <a:endParaRPr lang="de-DE" dirty="0"/>
          </a:p>
          <a:p>
            <a:r>
              <a:rPr lang="de-DE" b="1" dirty="0"/>
              <a:t>Ansprache 5: Gibt es Alternativen zu Gott?</a:t>
            </a:r>
            <a:endParaRPr lang="de-DE" dirty="0"/>
          </a:p>
          <a:p>
            <a:r>
              <a:rPr lang="de-DE" b="1" dirty="0">
                <a:solidFill>
                  <a:srgbClr val="FF0000"/>
                </a:solidFill>
              </a:rPr>
              <a:t>Szene 3: Was sind denn Gründe zu kommen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b="1" dirty="0"/>
              <a:t>Ansprache 6: Wie ist es bei Jesus?</a:t>
            </a:r>
            <a:endParaRPr lang="de-DE" dirty="0"/>
          </a:p>
          <a:p>
            <a:r>
              <a:rPr lang="de-DE" b="1" dirty="0"/>
              <a:t>Ansprache 7: Doppelgleisig</a:t>
            </a:r>
            <a:endParaRPr lang="de-DE" dirty="0"/>
          </a:p>
          <a:p>
            <a:r>
              <a:rPr lang="de-DE" b="1" dirty="0"/>
              <a:t>Ansprache 8: Wollt ihr auch gehen?</a:t>
            </a:r>
          </a:p>
          <a:p>
            <a:r>
              <a:rPr lang="de-DE" b="1" dirty="0">
                <a:solidFill>
                  <a:srgbClr val="3584CB"/>
                </a:solidFill>
              </a:rPr>
              <a:t>Feiert Jesu </a:t>
            </a:r>
            <a:r>
              <a:rPr lang="de-DE" b="1" dirty="0" smtClean="0">
                <a:solidFill>
                  <a:srgbClr val="3584CB"/>
                </a:solidFill>
              </a:rPr>
              <a:t>II </a:t>
            </a:r>
            <a:r>
              <a:rPr lang="de-DE" b="1" dirty="0">
                <a:solidFill>
                  <a:srgbClr val="3584CB"/>
                </a:solidFill>
              </a:rPr>
              <a:t>123: Du bist der Schöpfer des Universums</a:t>
            </a:r>
          </a:p>
          <a:p>
            <a:r>
              <a:rPr lang="de-DE" b="1" dirty="0"/>
              <a:t>Ansprache 9: Worte ewigen Lebens</a:t>
            </a:r>
          </a:p>
          <a:p>
            <a:r>
              <a:rPr lang="de-DE" b="1" dirty="0">
                <a:solidFill>
                  <a:srgbClr val="3584CB"/>
                </a:solidFill>
              </a:rPr>
              <a:t>Feiert Jesu </a:t>
            </a:r>
            <a:r>
              <a:rPr lang="de-DE" b="1" dirty="0" smtClean="0">
                <a:solidFill>
                  <a:srgbClr val="3584CB"/>
                </a:solidFill>
              </a:rPr>
              <a:t>II </a:t>
            </a:r>
            <a:r>
              <a:rPr lang="de-DE" b="1" dirty="0">
                <a:solidFill>
                  <a:srgbClr val="3584CB"/>
                </a:solidFill>
              </a:rPr>
              <a:t>139: Ohne dich wäre ich verloren</a:t>
            </a:r>
          </a:p>
          <a:p>
            <a:r>
              <a:rPr lang="de-DE" b="1" dirty="0">
                <a:solidFill>
                  <a:srgbClr val="3584CB"/>
                </a:solidFill>
              </a:rPr>
              <a:t>Gebet</a:t>
            </a:r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9269832" y="855736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8759862" y="1890924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9386822" y="3118764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B2BA-F739-C590-3B33-4F9ACFF9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E97F20A-582F-5DA2-6D77-E1641EC11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6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7033" y="347987"/>
            <a:ext cx="3438525" cy="596265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365" y="72737"/>
            <a:ext cx="11192435" cy="6857999"/>
          </a:xfrm>
        </p:spPr>
        <p:txBody>
          <a:bodyPr>
            <a:normAutofit/>
          </a:bodyPr>
          <a:lstStyle/>
          <a:p>
            <a:endParaRPr lang="de-DE" b="1" dirty="0"/>
          </a:p>
          <a:p>
            <a:endParaRPr lang="de-DE" b="1" dirty="0"/>
          </a:p>
          <a:p>
            <a:r>
              <a:rPr lang="de-DE" b="1" dirty="0"/>
              <a:t>Ansprache 6: Wie ist es bei Jesus?</a:t>
            </a:r>
            <a:endParaRPr lang="de-DE" dirty="0"/>
          </a:p>
          <a:p>
            <a:r>
              <a:rPr lang="de-DE" b="1" dirty="0"/>
              <a:t>Ansprache 7: Doppelgleisig</a:t>
            </a:r>
            <a:endParaRPr lang="de-DE" dirty="0"/>
          </a:p>
          <a:p>
            <a:r>
              <a:rPr lang="de-DE" b="1" dirty="0"/>
              <a:t>Ansprache 8: Wollt ihr auch gehen?</a:t>
            </a:r>
          </a:p>
          <a:p>
            <a:r>
              <a:rPr lang="de-DE" b="1" dirty="0">
                <a:solidFill>
                  <a:srgbClr val="3584CB"/>
                </a:solidFill>
              </a:rPr>
              <a:t>Feiert Jesu </a:t>
            </a:r>
            <a:r>
              <a:rPr lang="de-DE" b="1" dirty="0" smtClean="0">
                <a:solidFill>
                  <a:srgbClr val="3584CB"/>
                </a:solidFill>
              </a:rPr>
              <a:t>II </a:t>
            </a:r>
            <a:r>
              <a:rPr lang="de-DE" b="1" dirty="0">
                <a:solidFill>
                  <a:srgbClr val="3584CB"/>
                </a:solidFill>
              </a:rPr>
              <a:t>123: Du bist der Schöpfer des Universums</a:t>
            </a:r>
          </a:p>
          <a:p>
            <a:r>
              <a:rPr lang="de-DE" b="1" dirty="0"/>
              <a:t>Ansprache 9: Worte ewigen Lebens</a:t>
            </a:r>
          </a:p>
          <a:p>
            <a:r>
              <a:rPr lang="de-DE" b="1" dirty="0">
                <a:solidFill>
                  <a:srgbClr val="3584CB"/>
                </a:solidFill>
              </a:rPr>
              <a:t>Feiert Jesu </a:t>
            </a:r>
            <a:r>
              <a:rPr lang="de-DE" b="1" dirty="0" smtClean="0">
                <a:solidFill>
                  <a:srgbClr val="3584CB"/>
                </a:solidFill>
              </a:rPr>
              <a:t>II </a:t>
            </a:r>
            <a:r>
              <a:rPr lang="de-DE" b="1" dirty="0">
                <a:solidFill>
                  <a:srgbClr val="3584CB"/>
                </a:solidFill>
              </a:rPr>
              <a:t>139: Ohne dich wäre ich verloren</a:t>
            </a:r>
          </a:p>
          <a:p>
            <a:r>
              <a:rPr lang="de-DE" b="1" dirty="0">
                <a:solidFill>
                  <a:srgbClr val="3584CB"/>
                </a:solidFill>
              </a:rPr>
              <a:t>Gebet</a:t>
            </a:r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9165923" y="897299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8655953" y="1932487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9282913" y="3160327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74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95400" y="393602"/>
            <a:ext cx="87070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b="1" smtClean="0"/>
              <a:t>CPA-Gottesdienst</a:t>
            </a:r>
            <a:endParaRPr lang="de-DE" sz="54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7" name="Inhaltsplatzhalt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1700808"/>
            <a:ext cx="50800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73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4691" y="124691"/>
            <a:ext cx="11918373" cy="662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Lied Feiert Jesu </a:t>
            </a:r>
            <a:r>
              <a:rPr lang="de-DE" dirty="0" smtClean="0"/>
              <a:t>II </a:t>
            </a:r>
            <a:r>
              <a:rPr lang="de-DE" dirty="0"/>
              <a:t>123</a:t>
            </a:r>
          </a:p>
          <a:p>
            <a:pPr marL="514350" indent="-514350">
              <a:buAutoNum type="arabicPeriod"/>
            </a:pPr>
            <a:r>
              <a:rPr lang="de-DE" sz="3600" b="1" dirty="0"/>
              <a:t>Du bist der Schöpfer des Universums. </a:t>
            </a:r>
            <a:br>
              <a:rPr lang="de-DE" sz="3600" b="1" dirty="0"/>
            </a:br>
            <a:r>
              <a:rPr lang="de-DE" sz="3600" b="1" dirty="0"/>
              <a:t>Du bist der König der Könige.</a:t>
            </a:r>
            <a:br>
              <a:rPr lang="de-DE" sz="3600" b="1" dirty="0"/>
            </a:br>
            <a:r>
              <a:rPr lang="de-DE" sz="3600" b="1" dirty="0"/>
              <a:t>Du bist der Herr über alle Herren in Ewigkeit.</a:t>
            </a:r>
          </a:p>
          <a:p>
            <a:pPr marL="514350" indent="-514350">
              <a:buAutoNum type="arabicPeriod"/>
            </a:pPr>
            <a:r>
              <a:rPr lang="de-DE" sz="3600" b="1" dirty="0"/>
              <a:t>Du bist der Anfang und auch das Ende. </a:t>
            </a:r>
            <a:br>
              <a:rPr lang="de-DE" sz="3600" b="1" dirty="0"/>
            </a:br>
            <a:r>
              <a:rPr lang="de-DE" sz="3600" b="1" dirty="0"/>
              <a:t>Du bist der Gott, der die Herzen kennt.</a:t>
            </a:r>
            <a:br>
              <a:rPr lang="de-DE" sz="3600" b="1" dirty="0"/>
            </a:br>
            <a:r>
              <a:rPr lang="de-DE" sz="3600" b="1" dirty="0"/>
              <a:t>Du bist der Hirte, der seine Schafe beim Namen nennt</a:t>
            </a:r>
            <a:r>
              <a:rPr lang="de-DE" dirty="0" smtClean="0"/>
              <a:t>.</a:t>
            </a:r>
          </a:p>
          <a:p>
            <a:pPr marL="1611313" indent="-1611313">
              <a:buNone/>
            </a:pPr>
            <a:r>
              <a:rPr lang="de-DE" sz="3600" b="1" dirty="0"/>
              <a:t>Refrain: 	Du hast Worte des ewigen Lebens,</a:t>
            </a:r>
            <a:br>
              <a:rPr lang="de-DE" sz="3600" b="1" dirty="0"/>
            </a:br>
            <a:r>
              <a:rPr lang="de-DE" sz="3600" b="1" dirty="0"/>
              <a:t>und das gibst du den Menschen umsonst.</a:t>
            </a:r>
            <a:br>
              <a:rPr lang="de-DE" sz="3600" b="1" dirty="0"/>
            </a:br>
            <a:r>
              <a:rPr lang="de-DE" sz="3600" b="1" dirty="0"/>
              <a:t>Wer dich sucht, von dem lässt du dich finden,</a:t>
            </a:r>
            <a:br>
              <a:rPr lang="de-DE" sz="3600" b="1" dirty="0"/>
            </a:br>
            <a:r>
              <a:rPr lang="de-DE" sz="3600" b="1" dirty="0"/>
              <a:t>weil du die Menschen liebst.</a:t>
            </a:r>
          </a:p>
          <a:p>
            <a:pPr marL="514350" indent="-514350">
              <a:buAutoNum type="arabicPeriod"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7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4691" y="124691"/>
            <a:ext cx="11918373" cy="662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Lied Feiert Jesu </a:t>
            </a:r>
            <a:r>
              <a:rPr lang="de-DE" dirty="0" smtClean="0"/>
              <a:t>II </a:t>
            </a:r>
            <a:r>
              <a:rPr lang="de-DE" dirty="0"/>
              <a:t>123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de-DE" sz="3600" b="1" dirty="0" smtClean="0"/>
              <a:t>Du </a:t>
            </a:r>
            <a:r>
              <a:rPr lang="de-DE" sz="3600" b="1" dirty="0"/>
              <a:t>bist die Hilfe, die nie zu spät kommt.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Du </a:t>
            </a:r>
            <a:r>
              <a:rPr lang="de-DE" sz="3600" b="1" dirty="0"/>
              <a:t>bist der Retter in großer Not.</a:t>
            </a:r>
            <a:br>
              <a:rPr lang="de-DE" sz="3600" b="1" dirty="0"/>
            </a:br>
            <a:r>
              <a:rPr lang="de-DE" sz="3600" b="1" dirty="0"/>
              <a:t>Du bist der Vater, der seine Kinder nie verlässt.</a:t>
            </a:r>
          </a:p>
          <a:p>
            <a:pPr marL="1611313" indent="-1611313">
              <a:buNone/>
            </a:pPr>
            <a:r>
              <a:rPr lang="de-DE" sz="3600" b="1" dirty="0"/>
              <a:t>Refrain: 	Du hast Worte des ewigen Lebens,</a:t>
            </a:r>
            <a:br>
              <a:rPr lang="de-DE" sz="3600" b="1" dirty="0"/>
            </a:br>
            <a:r>
              <a:rPr lang="de-DE" sz="3600" b="1" dirty="0"/>
              <a:t>und das gibst du den Menschen umsonst.</a:t>
            </a:r>
            <a:br>
              <a:rPr lang="de-DE" sz="3600" b="1" dirty="0"/>
            </a:br>
            <a:r>
              <a:rPr lang="de-DE" sz="3600" b="1" dirty="0"/>
              <a:t>Wer dich sucht, von dem lässt du dich finden,</a:t>
            </a:r>
            <a:br>
              <a:rPr lang="de-DE" sz="3600" b="1" dirty="0"/>
            </a:br>
            <a:r>
              <a:rPr lang="de-DE" sz="3600" b="1" dirty="0"/>
              <a:t>weil du die Menschen liebst.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5219128"/>
            <a:ext cx="4123944" cy="116738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2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365" y="72737"/>
            <a:ext cx="11192435" cy="6857999"/>
          </a:xfrm>
        </p:spPr>
        <p:txBody>
          <a:bodyPr>
            <a:normAutofit/>
          </a:bodyPr>
          <a:lstStyle/>
          <a:p>
            <a:endParaRPr lang="de-DE" b="1" dirty="0"/>
          </a:p>
          <a:p>
            <a:endParaRPr lang="de-DE" b="1" dirty="0"/>
          </a:p>
          <a:p>
            <a:endParaRPr lang="de-DE" b="1" dirty="0"/>
          </a:p>
          <a:p>
            <a:endParaRPr lang="de-DE" b="1" dirty="0"/>
          </a:p>
          <a:p>
            <a:r>
              <a:rPr lang="de-DE" b="1" dirty="0"/>
              <a:t>Ansprache 9: Worte ewigen Lebens</a:t>
            </a:r>
          </a:p>
          <a:p>
            <a:r>
              <a:rPr lang="de-DE" b="1" dirty="0"/>
              <a:t>Feiert Jesu 2 139: Ohne dich wäre ich verloren</a:t>
            </a:r>
          </a:p>
          <a:p>
            <a:r>
              <a:rPr lang="de-DE" b="1" dirty="0"/>
              <a:t>Gebet</a:t>
            </a:r>
          </a:p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275" y="535024"/>
            <a:ext cx="3438525" cy="596265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8774165" y="1084336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8264195" y="2119524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8891155" y="3347364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5473" y="103909"/>
            <a:ext cx="11208327" cy="60730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600" b="1" dirty="0"/>
              <a:t>Ohne dich wäre ich verloren.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Ohne </a:t>
            </a:r>
            <a:r>
              <a:rPr lang="de-DE" sz="3600" b="1" dirty="0"/>
              <a:t>dich wäre ich nicht viel</a:t>
            </a:r>
            <a:br>
              <a:rPr lang="de-DE" sz="3600" b="1" dirty="0"/>
            </a:br>
            <a:r>
              <a:rPr lang="de-DE" sz="3600" b="1" dirty="0"/>
              <a:t>Ohne dich wär' ich nie geboren.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Ohne </a:t>
            </a:r>
            <a:r>
              <a:rPr lang="de-DE" sz="3600" b="1" dirty="0"/>
              <a:t>dich </a:t>
            </a:r>
            <a:r>
              <a:rPr lang="de-DE" sz="3600" b="1" dirty="0" err="1"/>
              <a:t>käm</a:t>
            </a:r>
            <a:r>
              <a:rPr lang="de-DE" sz="3600" b="1" dirty="0"/>
              <a:t>' ich niemals ans Ziel.</a:t>
            </a:r>
          </a:p>
          <a:p>
            <a:pPr marL="0" indent="0">
              <a:buNone/>
            </a:pPr>
            <a:r>
              <a:rPr lang="de-DE" sz="3600" b="1" dirty="0"/>
              <a:t>Nur durch dich kann ich ewig leben.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Nur </a:t>
            </a:r>
            <a:r>
              <a:rPr lang="de-DE" sz="3600" b="1" dirty="0"/>
              <a:t>durch dich macht das Leben Sinn.</a:t>
            </a:r>
            <a:br>
              <a:rPr lang="de-DE" sz="3600" b="1" dirty="0"/>
            </a:br>
            <a:r>
              <a:rPr lang="de-DE" sz="3600" b="1" dirty="0"/>
              <a:t>Nur durch dich ruht auf mir dein Segen.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Nur </a:t>
            </a:r>
            <a:r>
              <a:rPr lang="de-DE" sz="3600" b="1" dirty="0"/>
              <a:t>durch dich, bin ich was ich bin, </a:t>
            </a:r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bin </a:t>
            </a:r>
            <a:r>
              <a:rPr lang="de-DE" sz="3600" b="1" dirty="0"/>
              <a:t>ich was ich bin</a:t>
            </a:r>
            <a:r>
              <a:rPr lang="de-DE" sz="3600" b="1" dirty="0" smtClean="0"/>
              <a:t>.</a:t>
            </a:r>
            <a:endParaRPr lang="de-DE" sz="36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5219128"/>
            <a:ext cx="4123944" cy="116738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4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64" y="8447"/>
            <a:ext cx="7006936" cy="6849553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6473" y="578715"/>
            <a:ext cx="10515600" cy="5807797"/>
          </a:xfrm>
        </p:spPr>
        <p:txBody>
          <a:bodyPr>
            <a:normAutofit/>
          </a:bodyPr>
          <a:lstStyle/>
          <a:p>
            <a:r>
              <a:rPr lang="de-DE" b="1" dirty="0"/>
              <a:t>FJ 30</a:t>
            </a:r>
          </a:p>
          <a:p>
            <a:r>
              <a:rPr lang="de-DE" b="1" dirty="0" smtClean="0"/>
              <a:t>Hirtengebet</a:t>
            </a:r>
          </a:p>
          <a:p>
            <a:r>
              <a:rPr lang="de-DE" b="1" dirty="0" smtClean="0"/>
              <a:t>Kindermoment</a:t>
            </a:r>
            <a:endParaRPr lang="de-DE" b="1" dirty="0"/>
          </a:p>
          <a:p>
            <a:r>
              <a:rPr lang="de-DE" b="1" dirty="0" smtClean="0"/>
              <a:t>CPA-Liederbuch 157</a:t>
            </a:r>
            <a:endParaRPr lang="de-DE" b="1" dirty="0"/>
          </a:p>
          <a:p>
            <a:r>
              <a:rPr lang="de-DE" b="1" dirty="0"/>
              <a:t>Predigt CPA RT/TÜ</a:t>
            </a:r>
          </a:p>
          <a:p>
            <a:r>
              <a:rPr lang="de-DE" b="1" dirty="0"/>
              <a:t>FJ </a:t>
            </a:r>
            <a:r>
              <a:rPr lang="de-DE" b="1" dirty="0" smtClean="0"/>
              <a:t>II </a:t>
            </a:r>
            <a:r>
              <a:rPr lang="de-DE" b="1" dirty="0"/>
              <a:t>139</a:t>
            </a:r>
          </a:p>
          <a:p>
            <a:r>
              <a:rPr lang="de-DE" b="1" dirty="0" smtClean="0"/>
              <a:t>Gebet</a:t>
            </a:r>
            <a:endParaRPr lang="de-DE" b="1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096000" y="190904"/>
            <a:ext cx="58985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/>
              <a:t>Gottesdienst 04.11.2023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5219128"/>
            <a:ext cx="4123944" cy="116738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6255" y="145473"/>
            <a:ext cx="11887200" cy="660861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Feiert Jesus 30</a:t>
            </a:r>
          </a:p>
          <a:p>
            <a:pPr marL="0" indent="0">
              <a:buNone/>
            </a:pPr>
            <a:r>
              <a:rPr lang="de-DE" sz="3600" b="1" dirty="0"/>
              <a:t>Herr im Glanz deiner Majestät, auf den Stufen vor deinem Thron stehen wir in deinem Licht und singen dir Lieder.</a:t>
            </a:r>
          </a:p>
          <a:p>
            <a:pPr marL="0" indent="0">
              <a:buNone/>
            </a:pPr>
            <a:r>
              <a:rPr lang="de-DE" sz="3600" b="1" dirty="0"/>
              <a:t>Herr im Glanz deiner Majestät, auf den Stufen vor deinem Thron stehen wir in deinem Licht und singen dir Lieder.</a:t>
            </a:r>
          </a:p>
          <a:p>
            <a:pPr marL="0" indent="0">
              <a:buNone/>
            </a:pPr>
            <a:r>
              <a:rPr lang="de-DE" sz="3600" b="1" dirty="0"/>
              <a:t>Du, o Herr, </a:t>
            </a:r>
            <a:r>
              <a:rPr lang="de-DE" sz="3600" b="1" dirty="0" smtClean="0"/>
              <a:t>bist </a:t>
            </a:r>
            <a:r>
              <a:rPr lang="de-DE" sz="3600" b="1" dirty="0"/>
              <a:t>die Quelle des Lebens, und von dir leben wir.</a:t>
            </a:r>
          </a:p>
          <a:p>
            <a:pPr marL="0" indent="0">
              <a:buNone/>
            </a:pPr>
            <a:r>
              <a:rPr lang="de-DE" sz="3600" b="1" dirty="0"/>
              <a:t>Du, o Herr, </a:t>
            </a:r>
            <a:r>
              <a:rPr lang="de-DE" sz="3600" b="1" dirty="0" smtClean="0"/>
              <a:t>bist </a:t>
            </a:r>
            <a:r>
              <a:rPr lang="de-DE" sz="3600" b="1" dirty="0"/>
              <a:t>die Quelle des Lebens, und von dir leben wir.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5219128"/>
            <a:ext cx="4123944" cy="116738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64" y="8447"/>
            <a:ext cx="7006936" cy="6849553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6473" y="578715"/>
            <a:ext cx="10515600" cy="5807797"/>
          </a:xfrm>
        </p:spPr>
        <p:txBody>
          <a:bodyPr>
            <a:normAutofit/>
          </a:bodyPr>
          <a:lstStyle/>
          <a:p>
            <a:r>
              <a:rPr lang="de-DE" b="1" dirty="0" smtClean="0"/>
              <a:t>Hirtengebet</a:t>
            </a:r>
            <a:endParaRPr lang="de-DE" b="1" dirty="0"/>
          </a:p>
          <a:p>
            <a:r>
              <a:rPr lang="de-DE" b="1" dirty="0"/>
              <a:t>Kindermoment</a:t>
            </a:r>
          </a:p>
          <a:p>
            <a:r>
              <a:rPr lang="de-DE" b="1" dirty="0"/>
              <a:t>CPA-Liederbuch 157</a:t>
            </a:r>
          </a:p>
          <a:p>
            <a:r>
              <a:rPr lang="de-DE" b="1" dirty="0"/>
              <a:t>Predigt CPA RT/TÜ</a:t>
            </a:r>
          </a:p>
          <a:p>
            <a:r>
              <a:rPr lang="de-DE" b="1" dirty="0"/>
              <a:t>FJ II 139</a:t>
            </a:r>
          </a:p>
          <a:p>
            <a:r>
              <a:rPr lang="de-DE" b="1" dirty="0"/>
              <a:t>Gebet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096000" y="190904"/>
            <a:ext cx="58985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/>
              <a:t>Gottesdienst 04.11.2023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5219128"/>
            <a:ext cx="4123944" cy="116738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6645" y="124691"/>
            <a:ext cx="11939155" cy="6608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Das CPA Liederbuch - Schritt für Schritt – 157</a:t>
            </a:r>
          </a:p>
          <a:p>
            <a:pPr marL="0" indent="0">
              <a:buNone/>
            </a:pPr>
            <a:r>
              <a:rPr lang="de-DE" sz="3600" b="1" dirty="0" smtClean="0"/>
              <a:t>Herr</a:t>
            </a:r>
            <a:r>
              <a:rPr lang="de-DE" sz="3600" b="1" dirty="0"/>
              <a:t>, wohin sonst sollten wir gehen? </a:t>
            </a:r>
            <a:br>
              <a:rPr lang="de-DE" sz="3600" b="1" dirty="0"/>
            </a:br>
            <a:r>
              <a:rPr lang="de-DE" sz="3600" b="1" dirty="0"/>
              <a:t>Wo auf der Welt fänden wir Glück?</a:t>
            </a:r>
            <a:br>
              <a:rPr lang="de-DE" sz="3600" b="1" dirty="0"/>
            </a:br>
            <a:r>
              <a:rPr lang="de-DE" sz="3600" b="1" dirty="0"/>
              <a:t>Niemand, kein Mensch kann uns so viel geben wie du.</a:t>
            </a:r>
            <a:br>
              <a:rPr lang="de-DE" sz="3600" b="1" dirty="0"/>
            </a:br>
            <a:r>
              <a:rPr lang="de-DE" sz="3600" b="1" dirty="0"/>
              <a:t>Du führst uns zum Leben zurück, nur du!</a:t>
            </a:r>
            <a:br>
              <a:rPr lang="de-DE" sz="3600" b="1" dirty="0"/>
            </a:br>
            <a:r>
              <a:rPr lang="de-DE" sz="3600" b="1" dirty="0"/>
              <a:t>Nur du schenkst uns Lebensglück.</a:t>
            </a:r>
          </a:p>
          <a:p>
            <a:pPr marL="0" indent="0">
              <a:buNone/>
            </a:pPr>
            <a:r>
              <a:rPr lang="de-DE" sz="3600" b="1" dirty="0"/>
              <a:t>Aus deinem Mund höre ich das schönste Liebeslied,</a:t>
            </a:r>
            <a:br>
              <a:rPr lang="de-DE" sz="3600" b="1" dirty="0"/>
            </a:br>
            <a:r>
              <a:rPr lang="de-DE" sz="3600" b="1" dirty="0"/>
              <a:t>An deinem Ohr darf ich sagen, was die Seele fühlt,</a:t>
            </a:r>
            <a:br>
              <a:rPr lang="de-DE" sz="3600" b="1" dirty="0"/>
            </a:br>
            <a:r>
              <a:rPr lang="de-DE" sz="3600" b="1" dirty="0"/>
              <a:t>An deiner Hand kann ich fallen, und du hältst mich </a:t>
            </a:r>
            <a:r>
              <a:rPr lang="de-DE" sz="3600" b="1" dirty="0" smtClean="0"/>
              <a:t>fest.</a:t>
            </a:r>
            <a:r>
              <a:rPr lang="de-DE" sz="3600" b="1" dirty="0"/>
              <a:t/>
            </a:r>
            <a:br>
              <a:rPr lang="de-DE" sz="3600" b="1" dirty="0"/>
            </a:br>
            <a:r>
              <a:rPr lang="de-DE" sz="3600" b="1" dirty="0"/>
              <a:t>An deinem Tisch wird mein Hunger gestillt.</a:t>
            </a:r>
          </a:p>
          <a:p>
            <a:pPr marL="0" indent="0">
              <a:buNone/>
            </a:pPr>
            <a:r>
              <a:rPr lang="de-DE" sz="3600" b="1" dirty="0"/>
              <a:t>Herr, wohin sonst sollten wir gehen? </a:t>
            </a:r>
            <a:endParaRPr lang="de-DE" sz="3600" b="1" dirty="0" smtClean="0"/>
          </a:p>
          <a:p>
            <a:pPr marL="0" indent="0">
              <a:buNone/>
            </a:pPr>
            <a:r>
              <a:rPr lang="de-DE" sz="2000" dirty="0" smtClean="0"/>
              <a:t>Thea Eichholz Müller: Herr wohin sonst sollen wir gehen </a:t>
            </a:r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20" y="124691"/>
            <a:ext cx="4123944" cy="116738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8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 rot="20751524">
            <a:off x="3763136" y="2137146"/>
            <a:ext cx="8547241" cy="252754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8800" dirty="0"/>
              <a:t>Wohin sonst sollten</a:t>
            </a:r>
            <a:br>
              <a:rPr lang="de-DE" sz="8800" dirty="0"/>
            </a:br>
            <a:r>
              <a:rPr lang="de-DE" sz="8800" dirty="0"/>
              <a:t>wir gehen?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416136" y="426027"/>
            <a:ext cx="6826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CPA-Gottesdienst </a:t>
            </a:r>
            <a:r>
              <a:rPr lang="de-DE" sz="3200" b="1" dirty="0" err="1" smtClean="0"/>
              <a:t>Rt</a:t>
            </a:r>
            <a:r>
              <a:rPr lang="de-DE" sz="3200" b="1" dirty="0" smtClean="0"/>
              <a:t> / </a:t>
            </a:r>
            <a:r>
              <a:rPr lang="de-DE" sz="3200" b="1" dirty="0" err="1" smtClean="0"/>
              <a:t>Tü</a:t>
            </a:r>
            <a:endParaRPr lang="de-DE" sz="32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65" y="322984"/>
            <a:ext cx="3438525" cy="596265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885" y="5425816"/>
            <a:ext cx="4123944" cy="116738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7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8E2F8-B42E-80D2-ED2F-E0CE0B4D8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Johannes 6, 66 - 69</a:t>
            </a:r>
            <a:endParaRPr lang="de-DE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FC6E1A-579D-33EC-01EE-7883F79AD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38163" indent="-538163">
              <a:buNone/>
            </a:pPr>
            <a:r>
              <a:rPr lang="de-DE" sz="36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66 </a:t>
            </a: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Von da an wandten sich viele seiner Jünger ab </a:t>
            </a:r>
            <a:r>
              <a:rPr lang="de-DE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de-DE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 </a:t>
            </a: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gingen hinfort nicht mehr mit ihm.</a:t>
            </a:r>
          </a:p>
          <a:p>
            <a:pPr marL="538163" indent="-538163">
              <a:buNone/>
            </a:pPr>
            <a:r>
              <a:rPr lang="de-DE" sz="36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67</a:t>
            </a: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 sprach Jesus zu den Zwölfen: </a:t>
            </a:r>
            <a:b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Wollt ihr auch weggehen? </a:t>
            </a:r>
          </a:p>
          <a:p>
            <a:pPr marL="538163" indent="-538163">
              <a:buNone/>
            </a:pPr>
            <a:r>
              <a:rPr lang="de-DE" sz="36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68</a:t>
            </a: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 antwortete ihm Simon Petrus: </a:t>
            </a:r>
            <a:b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Herr, wohin sollen wir gehen? </a:t>
            </a:r>
            <a:b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hast Worte des ewigen Lebens; </a:t>
            </a:r>
          </a:p>
          <a:p>
            <a:pPr marL="538163" indent="-538163">
              <a:buNone/>
            </a:pPr>
            <a:r>
              <a:rPr lang="de-DE" sz="36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69</a:t>
            </a: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und wir haben geglaubt und erkannt: </a:t>
            </a:r>
            <a:b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bist der Heilige Gottes.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559" y="4664937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1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365" y="72737"/>
            <a:ext cx="11192435" cy="6857999"/>
          </a:xfrm>
        </p:spPr>
        <p:txBody>
          <a:bodyPr>
            <a:normAutofit fontScale="85000" lnSpcReduction="20000"/>
          </a:bodyPr>
          <a:lstStyle/>
          <a:p>
            <a:r>
              <a:rPr lang="de-DE" b="1" dirty="0">
                <a:solidFill>
                  <a:srgbClr val="0070C0"/>
                </a:solidFill>
              </a:rPr>
              <a:t>Bibeltext Johannes 6, 66 - 69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b="1" dirty="0"/>
              <a:t>Ansprache 1: Menschen fragen: Warum bleiben?</a:t>
            </a:r>
            <a:endParaRPr lang="de-DE" dirty="0"/>
          </a:p>
          <a:p>
            <a:pPr lvl="1"/>
            <a:r>
              <a:rPr lang="de-DE" sz="2800" b="1" dirty="0">
                <a:solidFill>
                  <a:srgbClr val="FF0000"/>
                </a:solidFill>
              </a:rPr>
              <a:t>Szene 1: Zu Hause vor dem Gottesdienst</a:t>
            </a:r>
            <a:endParaRPr lang="de-DE" sz="2800" dirty="0">
              <a:solidFill>
                <a:srgbClr val="FF0000"/>
              </a:solidFill>
            </a:endParaRPr>
          </a:p>
          <a:p>
            <a:r>
              <a:rPr lang="de-DE" b="1" dirty="0"/>
              <a:t>Ansprache 2: Muss ich zum Gottesdienst gehen?</a:t>
            </a:r>
            <a:endParaRPr lang="de-DE" dirty="0"/>
          </a:p>
          <a:p>
            <a:r>
              <a:rPr lang="de-DE" b="1" dirty="0">
                <a:solidFill>
                  <a:srgbClr val="0070C0"/>
                </a:solidFill>
              </a:rPr>
              <a:t>Gute Gründe - Kinder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b="1" dirty="0">
                <a:solidFill>
                  <a:srgbClr val="0070C0"/>
                </a:solidFill>
              </a:rPr>
              <a:t>Gute Gründe - Jugendliche und Erwachsene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b="1" dirty="0"/>
              <a:t>Ansprache 3: Wo gibt es Wahrheit - wem vertrauen?</a:t>
            </a:r>
            <a:endParaRPr lang="de-DE" dirty="0"/>
          </a:p>
          <a:p>
            <a:pPr lvl="1"/>
            <a:r>
              <a:rPr lang="de-DE" sz="2800" b="1" dirty="0">
                <a:solidFill>
                  <a:srgbClr val="FF0000"/>
                </a:solidFill>
              </a:rPr>
              <a:t>Szene 2: Alternativen im Pausenhof</a:t>
            </a:r>
            <a:endParaRPr lang="de-DE" sz="2800" dirty="0">
              <a:solidFill>
                <a:srgbClr val="FF0000"/>
              </a:solidFill>
            </a:endParaRPr>
          </a:p>
          <a:p>
            <a:r>
              <a:rPr lang="de-DE" b="1" dirty="0"/>
              <a:t>Ansprache 4: Gott ist </a:t>
            </a:r>
            <a:r>
              <a:rPr lang="de-DE" b="1" dirty="0" smtClean="0"/>
              <a:t>Tod!</a:t>
            </a:r>
            <a:endParaRPr lang="de-DE" dirty="0"/>
          </a:p>
          <a:p>
            <a:r>
              <a:rPr lang="de-DE" b="1" dirty="0"/>
              <a:t>Ansprache 5: Gibt es Alternativen zu Gott?</a:t>
            </a:r>
            <a:endParaRPr lang="de-DE" dirty="0"/>
          </a:p>
          <a:p>
            <a:pPr lvl="1"/>
            <a:r>
              <a:rPr lang="de-DE" sz="2800" b="1" dirty="0">
                <a:solidFill>
                  <a:srgbClr val="FF0000"/>
                </a:solidFill>
              </a:rPr>
              <a:t>Szene 3: Was sind denn Gründe zu kommen</a:t>
            </a:r>
            <a:endParaRPr lang="de-DE" sz="2800" dirty="0">
              <a:solidFill>
                <a:srgbClr val="FF0000"/>
              </a:solidFill>
            </a:endParaRPr>
          </a:p>
          <a:p>
            <a:r>
              <a:rPr lang="de-DE" b="1" dirty="0"/>
              <a:t>Ansprache 6: Wie ist es bei Jesus?</a:t>
            </a:r>
            <a:endParaRPr lang="de-DE" dirty="0"/>
          </a:p>
          <a:p>
            <a:r>
              <a:rPr lang="de-DE" b="1" dirty="0"/>
              <a:t>Ansprache 7: Doppelgleisig</a:t>
            </a:r>
            <a:endParaRPr lang="de-DE" dirty="0"/>
          </a:p>
          <a:p>
            <a:r>
              <a:rPr lang="de-DE" b="1" dirty="0"/>
              <a:t>Ansprache 8: Wollt ihr auch gehen?</a:t>
            </a:r>
          </a:p>
          <a:p>
            <a:r>
              <a:rPr lang="de-DE" b="1" dirty="0">
                <a:solidFill>
                  <a:srgbClr val="0070C0"/>
                </a:solidFill>
              </a:rPr>
              <a:t>Feiert Jesu </a:t>
            </a:r>
            <a:r>
              <a:rPr lang="de-DE" b="1" dirty="0" smtClean="0">
                <a:solidFill>
                  <a:srgbClr val="0070C0"/>
                </a:solidFill>
              </a:rPr>
              <a:t>II </a:t>
            </a:r>
            <a:r>
              <a:rPr lang="de-DE" b="1" dirty="0">
                <a:solidFill>
                  <a:srgbClr val="0070C0"/>
                </a:solidFill>
              </a:rPr>
              <a:t>123: Du bist der Schöpfer des Universums</a:t>
            </a:r>
          </a:p>
          <a:p>
            <a:r>
              <a:rPr lang="de-DE" b="1" dirty="0"/>
              <a:t>Ansprache 9: Worte ewigen Lebens</a:t>
            </a:r>
          </a:p>
          <a:p>
            <a:r>
              <a:rPr lang="de-DE" b="1" dirty="0">
                <a:solidFill>
                  <a:srgbClr val="0070C0"/>
                </a:solidFill>
              </a:rPr>
              <a:t>Feiert Jesu </a:t>
            </a:r>
            <a:r>
              <a:rPr lang="de-DE" b="1" dirty="0" smtClean="0">
                <a:solidFill>
                  <a:srgbClr val="0070C0"/>
                </a:solidFill>
              </a:rPr>
              <a:t>II </a:t>
            </a:r>
            <a:r>
              <a:rPr lang="de-DE" b="1" dirty="0">
                <a:solidFill>
                  <a:srgbClr val="0070C0"/>
                </a:solidFill>
              </a:rPr>
              <a:t>139: Ohne dich wäre ich verloren</a:t>
            </a:r>
          </a:p>
          <a:p>
            <a:r>
              <a:rPr lang="de-DE" b="1" dirty="0">
                <a:solidFill>
                  <a:srgbClr val="0070C0"/>
                </a:solidFill>
              </a:rPr>
              <a:t>Gebet</a:t>
            </a:r>
          </a:p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479" y="420725"/>
            <a:ext cx="3438525" cy="596265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29C1461-74DC-3E06-CE3E-323640F5DDC0}"/>
              </a:ext>
            </a:extLst>
          </p:cNvPr>
          <p:cNvSpPr txBox="1"/>
          <p:nvPr/>
        </p:nvSpPr>
        <p:spPr>
          <a:xfrm>
            <a:off x="8885369" y="970037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Wohin sonst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D147C-0C1E-45C9-CA7A-1E42569B6854}"/>
              </a:ext>
            </a:extLst>
          </p:cNvPr>
          <p:cNvSpPr txBox="1"/>
          <p:nvPr/>
        </p:nvSpPr>
        <p:spPr>
          <a:xfrm>
            <a:off x="8375399" y="2005225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sollten wir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4F1BC72-DA0C-6446-3726-CE27D0D0A005}"/>
              </a:ext>
            </a:extLst>
          </p:cNvPr>
          <p:cNvSpPr txBox="1"/>
          <p:nvPr/>
        </p:nvSpPr>
        <p:spPr>
          <a:xfrm rot="20421236">
            <a:off x="9002359" y="3233065"/>
            <a:ext cx="204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gehen?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B2BA-F739-C590-3B33-4F9ACFF9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E97F20A-582F-5DA2-6D77-E1641EC11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13" y="4792694"/>
            <a:ext cx="1725762" cy="17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Microsoft Office PowerPoint</Application>
  <PresentationFormat>Breitbild</PresentationFormat>
  <Paragraphs>120</Paragraphs>
  <Slides>19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Johannes 6, 66 - 69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Buro</dc:creator>
  <cp:lastModifiedBy>David Buro</cp:lastModifiedBy>
  <cp:revision>38</cp:revision>
  <dcterms:created xsi:type="dcterms:W3CDTF">2023-06-24T01:51:12Z</dcterms:created>
  <dcterms:modified xsi:type="dcterms:W3CDTF">2023-10-29T20:19:22Z</dcterms:modified>
</cp:coreProperties>
</file>